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5"/>
  </p:notesMasterIdLst>
  <p:handoutMasterIdLst>
    <p:handoutMasterId r:id="rId66"/>
  </p:handoutMasterIdLst>
  <p:sldIdLst>
    <p:sldId id="356" r:id="rId2"/>
    <p:sldId id="402" r:id="rId3"/>
    <p:sldId id="430" r:id="rId4"/>
    <p:sldId id="404" r:id="rId5"/>
    <p:sldId id="431" r:id="rId6"/>
    <p:sldId id="406" r:id="rId7"/>
    <p:sldId id="498" r:id="rId8"/>
    <p:sldId id="432" r:id="rId9"/>
    <p:sldId id="433" r:id="rId10"/>
    <p:sldId id="434" r:id="rId11"/>
    <p:sldId id="435" r:id="rId12"/>
    <p:sldId id="499" r:id="rId13"/>
    <p:sldId id="436" r:id="rId14"/>
    <p:sldId id="522" r:id="rId15"/>
    <p:sldId id="520" r:id="rId16"/>
    <p:sldId id="437" r:id="rId17"/>
    <p:sldId id="438" r:id="rId18"/>
    <p:sldId id="523" r:id="rId19"/>
    <p:sldId id="439" r:id="rId20"/>
    <p:sldId id="440" r:id="rId21"/>
    <p:sldId id="441" r:id="rId22"/>
    <p:sldId id="442" r:id="rId23"/>
    <p:sldId id="443" r:id="rId24"/>
    <p:sldId id="444" r:id="rId25"/>
    <p:sldId id="445" r:id="rId26"/>
    <p:sldId id="446" r:id="rId27"/>
    <p:sldId id="447" r:id="rId28"/>
    <p:sldId id="448" r:id="rId29"/>
    <p:sldId id="449" r:id="rId30"/>
    <p:sldId id="450" r:id="rId31"/>
    <p:sldId id="451" r:id="rId32"/>
    <p:sldId id="500" r:id="rId33"/>
    <p:sldId id="501" r:id="rId34"/>
    <p:sldId id="470" r:id="rId35"/>
    <p:sldId id="518" r:id="rId36"/>
    <p:sldId id="517" r:id="rId37"/>
    <p:sldId id="527" r:id="rId38"/>
    <p:sldId id="507" r:id="rId39"/>
    <p:sldId id="529" r:id="rId40"/>
    <p:sldId id="530" r:id="rId41"/>
    <p:sldId id="503" r:id="rId42"/>
    <p:sldId id="504" r:id="rId43"/>
    <p:sldId id="505" r:id="rId44"/>
    <p:sldId id="509" r:id="rId45"/>
    <p:sldId id="510" r:id="rId46"/>
    <p:sldId id="511" r:id="rId47"/>
    <p:sldId id="524" r:id="rId48"/>
    <p:sldId id="512" r:id="rId49"/>
    <p:sldId id="513" r:id="rId50"/>
    <p:sldId id="514" r:id="rId51"/>
    <p:sldId id="506" r:id="rId52"/>
    <p:sldId id="515" r:id="rId53"/>
    <p:sldId id="525" r:id="rId54"/>
    <p:sldId id="521" r:id="rId55"/>
    <p:sldId id="528" r:id="rId56"/>
    <p:sldId id="526" r:id="rId57"/>
    <p:sldId id="472" r:id="rId58"/>
    <p:sldId id="473" r:id="rId59"/>
    <p:sldId id="519" r:id="rId60"/>
    <p:sldId id="471" r:id="rId61"/>
    <p:sldId id="516" r:id="rId62"/>
    <p:sldId id="401" r:id="rId63"/>
    <p:sldId id="355" r:id="rId64"/>
  </p:sldIdLst>
  <p:sldSz cx="9144000" cy="5143500" type="screen16x9"/>
  <p:notesSz cx="6858000" cy="9144000"/>
  <p:defaultTextStyle>
    <a:defPPr>
      <a:defRPr lang="ko-KR"/>
    </a:defPPr>
    <a:lvl1pPr marL="0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43DFEF"/>
    <a:srgbClr val="64BECD"/>
    <a:srgbClr val="73B2B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3" autoAdjust="0"/>
    <p:restoredTop sz="82895" autoAdjust="0"/>
  </p:normalViewPr>
  <p:slideViewPr>
    <p:cSldViewPr>
      <p:cViewPr varScale="1">
        <p:scale>
          <a:sx n="117" d="100"/>
          <a:sy n="117" d="100"/>
        </p:scale>
        <p:origin x="413" y="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8602F-F441-4690-A2B6-D917387C2BD6}" type="datetimeFigureOut">
              <a:rPr lang="ko-KR" altLang="en-US" smtClean="0"/>
              <a:t>2021-06-24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163E7-1611-4E2E-AFD5-D2931076ED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810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0A4D-FFCA-4F52-AE3A-97753488EED6}" type="datetimeFigureOut">
              <a:rPr lang="ko-KR" altLang="en-US" smtClean="0"/>
              <a:pPr/>
              <a:t>2021-06-24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39930D-EA9F-4AC0-916C-A401FF2A88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4251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ea typeface="굴림" panose="020B0600000101010101" pitchFamily="50" charset="-127"/>
            </a:endParaRPr>
          </a:p>
        </p:txBody>
      </p:sp>
      <p:sp>
        <p:nvSpPr>
          <p:cNvPr id="51204" name="슬라이드 번호 개체 틀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32" tIns="45765" rIns="91532" bIns="45765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fld id="{F70EAC46-57A8-4C44-86B1-46EBF655798C}" type="slidenum">
              <a:rPr lang="ko-KR" altLang="en-US">
                <a:ea typeface="굴림" panose="020B0600000101010101" pitchFamily="50" charset="-127"/>
              </a:rPr>
              <a:pPr eaLnBrk="1"/>
              <a:t>1</a:t>
            </a:fld>
            <a:endParaRPr lang="ko-KR" altLang="en-US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547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000" dirty="0" smtClean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6831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우리집 전기세라도 조금 아껴보고자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2015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년도에 대전 충남녹색연합에서 주관한 에너지간사 제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기 교육과정을 통해 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환경 공부를 하였습니다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그때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9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명의 에너지간사가 배출이 되었고 저도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9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명중에 하나 였습니다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그후로 환경관련책을 읽고 발제를 하며 나누고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수업안을 나누고 교구제작을 같이하는등 간사단위의 모임을 꾸준히 해왔습니다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 교육을 위한 에너지간사 워크샵후 수료식 사진입니다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endParaRPr lang="en-US" altLang="ko-KR" sz="1000" smtClean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7539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우리집 전기세라도 조금 아껴보고자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2015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년도에 대전 충남녹색연합에서 주관한 에너지간사 제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기 교육과정을 통해 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환경 공부를 하였습니다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그때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9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명의 에너지간사가 배출이 되었고 저도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9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명중에 하나 였습니다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그후로 환경관련책을 읽고 발제를 하며 나누고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수업안을 나누고 교구제작을 같이하는등 간사단위의 모임을 꾸준히 해왔습니다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 교육을 위한 에너지간사 워크샵후 수료식 사진입니다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endParaRPr lang="en-US" altLang="ko-KR" sz="1000" smtClean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1242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에너지간사수료후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모임을 통해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선배단들의 교육 참관후에  환경교육을 나갈수있었는데요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처음에는 실천도 잘 못하는데 어떻게 교육을 나가나 하는 마음에 직접교육을 나간다는게 엄두가 안났었습니다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그러나 완벽하게 잘하려는 생각보다는 하면서 배우자 라는 생각으로 부딪혔던것 같습니다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환경교육을 나갔을때 사진입니다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endParaRPr lang="ko-KR" altLang="en-US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0815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에너지간사수료후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모임을 통해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선배단들의 교육 참관후에  환경교육을 나갈수있었는데요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처음에는 실천도 잘 못하는데 어떻게 교육을 나가나 하는 마음에 직접교육을 나간다는게 엄두가 안났었습니다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그러나 완벽하게 잘하려는 생각보다는 하면서 배우자 라는 생각으로 부딪혔던것 같습니다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환경교육을 나갔을때 사진입니다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endParaRPr lang="ko-KR" altLang="en-US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1387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해뜰마을어린이도서관의 활동가로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에너지간사로 활동을 해온던중 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2018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년도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월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11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일 관저동 활동가를 중심으로 한국주민운동 정보 교육원의 김성훈 트레이너의 지도로 마을리더 교육과정이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약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개월에 걸쳐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차시 진행되었는데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이 과정을 통해 주민조직운동을 학습하고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마을에서 활동해온 활동가들이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년뒤의 모습을 그려보기도 했습니다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과정을 마치며 마을 리더들은 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 스스로를 이해하고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자립하도록 애쓰며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서로의 행복을 위해 지지하고 돕고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공조하는 삶을 위해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선한 마을활동에 적극 동참하겠다는  마을리더의 행동 신조를 정하여 같이 실천해 내가도록 약속하였습니다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관저동을 마을리더 과정은 추후 마을활동가들이 마을활동을 이어나가거나 마을학교처럼 새로운 활동을 펼쳐나가는데 큰 전환점이되었다  생각됩니다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9014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해뜰마을어린이도서관의 활동가로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에너지간사로 활동을 해온던중 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2018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년도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월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11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일 관저동 활동가를 중심으로 한국주민운동 정보 교육원의 김성훈 트레이너의 지도로 마을리더 교육과정이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약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개월에 걸쳐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차시 진행되었는데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이 과정을 통해 주민조직운동을 학습하고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마을에서 활동해온 활동가들이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년뒤의 모습을 그려보기도 했습니다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과정을 마치며 마을 리더들은  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 스스로를 이해하고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자립하도록 애쓰며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서로의 행복을 위해 지지하고 돕고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공조하는 삶을 위해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선한 마을활동에 적극 동참하겠다는  마을리더의 행동 신조를 정하여 같이 실천해 내가도록 약속하였습니다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관저동을 마을리더 과정은 추후 마을활동가들이 마을활동을 이어나가거나 마을학교처럼 새로운 활동을 펼쳐나가는데 큰 전환점이되었다  생각됩니다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154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28913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86127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325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관저동에는 마을학교 설립을 위한 학습모임과 교육공동체 추진을 위한 추진단이 꾸려져 그안에서 공간에 대한 고민과 </a:t>
            </a:r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행복하고 기쁜 관저마을 교육공동체를 만들어가고자 역할을 분담하고 논의 하게 되었습니다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명의 발기인단을 시작으로 본격적으로 마을학교마련을 위한 공간사업과 추진을 해나갔습니다</a:t>
            </a:r>
            <a:r>
              <a:rPr lang="en-US" altLang="ko-KR" sz="12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53135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24637" cy="3727450"/>
          </a:xfrm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atinLnBrk="1"/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2019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년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4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월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6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일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명의 발기인단이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만원씩 모아 해뜰마을어린이도서관에서 창립총회를 하게되었습니다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창립총회 시기에는 공간이 마련되기 전이라 해뜰마을어린이도서관에서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창립총회를 하였어요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 5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월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16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일 품앗이가 지역주민과 힘을 모아 지하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층 지상 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층의 건물을 매입하여 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지하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층은 시민을위한 공유공간으로 무상임대하여 마을학교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신문사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관저공동체연합이 입주단체로 터를 잡을수 있었습니다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또한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1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층 매장에는 에너지 절약용품 및 친환경 제품을 판매하고 이에 따른 수익금은 마을학교 아이들의 프로그램 운영비로 쓰일수있도록 하였습니다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</a:p>
          <a:p>
            <a:pPr latinLnBrk="1"/>
            <a:endParaRPr lang="ko-KR" altLang="en-US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56038" y="9440863"/>
            <a:ext cx="2947987" cy="49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7" tIns="45683" rIns="91367" bIns="45683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fld id="{A49FDDD6-F7D5-4DBD-A742-FA626BD2C96C}" type="slidenum">
              <a:rPr lang="ko-KR" altLang="en-US">
                <a:ea typeface="굴림" panose="020B0600000101010101" pitchFamily="50" charset="-127"/>
              </a:rPr>
              <a:pPr eaLnBrk="1"/>
              <a:t>31</a:t>
            </a:fld>
            <a:endParaRPr lang="ko-KR" altLang="en-US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62240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사회경제적인 측면으로 볼때는 직업을 갖고 일을 한다는 것은 정신적 육체적 활동을 통해 사회적 재부를 창조하고 가치를 부여할수있어요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노동의 대가로 임금을 받고 그 받은 임금을 소비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적축하는 경제생활을 영위하게 하는 소득의 원천이 되기도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그것뿐만 아니라 다양한 직업선택을 통해 자신의 잠재력을 실현하기도 합니다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9930D-EA9F-4AC0-916C-A401FF2A8887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04006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7347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99269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352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5023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0669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02842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75118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36317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46734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041467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9455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88744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7160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84466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5539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2647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z="12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0033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그럼 노동자가 반드시 가져야할 권리는 무엇이 있을까요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노동자가 가져야할 권리는 쫓겨나지 않는 삶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건강한 일터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공정한 대접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충분한 휴식</a:t>
            </a:r>
            <a:r>
              <a:rPr lang="en-US" altLang="ko-KR" dirty="0" smtClean="0"/>
              <a:t>, NO</a:t>
            </a:r>
            <a:r>
              <a:rPr lang="ko-KR" altLang="en-US" dirty="0" smtClean="0"/>
              <a:t>라고 말하기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충분한 월급을 받거나 같이 힘을 모을수 있는 단결권이 있어요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9930D-EA9F-4AC0-916C-A401FF2A8887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0725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그럼 노동자가 반드시 가져야할 권리는 무엇이 있을까요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노동자가 가져야할 권리는 쫓겨나지 않는 삶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건강한 일터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공정한 대접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충분한 휴식</a:t>
            </a:r>
            <a:r>
              <a:rPr lang="en-US" altLang="ko-KR" dirty="0" smtClean="0"/>
              <a:t>, NO</a:t>
            </a:r>
            <a:r>
              <a:rPr lang="ko-KR" altLang="en-US" dirty="0" smtClean="0"/>
              <a:t>라고 말하기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충분한 월급을 받거나 같이 힘을 모을수 있는 단결권이 있어요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9930D-EA9F-4AC0-916C-A401FF2A8887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2869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노동에 대한 다른 생각과 시선들이</a:t>
            </a:r>
            <a:endParaRPr lang="en-US" altLang="ko-KR" dirty="0" smtClean="0"/>
          </a:p>
          <a:p>
            <a:r>
              <a:rPr lang="ko-KR" altLang="en-US" dirty="0" smtClean="0"/>
              <a:t>도마위에 올랐고 사회적으로 큰 이슈가 되었었죠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9930D-EA9F-4AC0-916C-A401FF2A8887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3180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이렇게 사회적 재부를 창조하고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경제생활을 하고 잠재력을 실현하기 위해서</a:t>
            </a:r>
            <a:r>
              <a:rPr lang="ko-KR" altLang="en-US" baseline="0" dirty="0" smtClean="0"/>
              <a:t> 우리는 누구나 일을 해서 돈을 벌지요</a:t>
            </a:r>
            <a:r>
              <a:rPr lang="en-US" altLang="ko-KR" baseline="0" dirty="0" smtClean="0"/>
              <a:t>?</a:t>
            </a:r>
          </a:p>
          <a:p>
            <a:r>
              <a:rPr lang="ko-KR" altLang="en-US" baseline="0" dirty="0" smtClean="0"/>
              <a:t> 일을 해서 돈을 버는 사람을 우리는 노동자라 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dirty="0" smtClean="0"/>
              <a:t>같이 읽어봐요</a:t>
            </a:r>
            <a:r>
              <a:rPr lang="en-US" altLang="ko-KR" dirty="0" smtClean="0"/>
              <a:t>.  </a:t>
            </a:r>
            <a:r>
              <a:rPr lang="ko-KR" altLang="en-US" dirty="0" smtClean="0"/>
              <a:t>노동자란</a:t>
            </a:r>
            <a:r>
              <a:rPr lang="en-US" altLang="ko-KR" dirty="0" smtClean="0"/>
              <a:t>?  </a:t>
            </a:r>
          </a:p>
          <a:p>
            <a:r>
              <a:rPr lang="ko-KR" altLang="en-US" dirty="0" smtClean="0"/>
              <a:t>맞아요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정규직 임시직</a:t>
            </a:r>
            <a:r>
              <a:rPr lang="en-US" altLang="ko-KR" dirty="0" smtClean="0"/>
              <a:t>,</a:t>
            </a:r>
            <a:r>
              <a:rPr lang="ko-KR" altLang="en-US" dirty="0" smtClean="0"/>
              <a:t>일용직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시간제노동자 아르바이트생이든 전문직이든 서비스직이든 관리직이든 일을해서</a:t>
            </a:r>
            <a:endParaRPr lang="en-US" altLang="ko-KR" dirty="0" smtClean="0"/>
          </a:p>
          <a:p>
            <a:r>
              <a:rPr lang="ko-KR" altLang="en-US" dirty="0" smtClean="0"/>
              <a:t>돈을 버는 사람은 모두 노동자라고 합니다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9930D-EA9F-4AC0-916C-A401FF2A8887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66552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24637" cy="3727450"/>
          </a:xfrm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atinLnBrk="1"/>
            <a:r>
              <a:rPr lang="ko-KR" altLang="en-US" sz="1000" smtClean="0">
                <a:ea typeface="굴림" panose="020B0600000101010101" pitchFamily="50" charset="-127"/>
              </a:rPr>
              <a:t>우리가 주인이되어  만드는 마을학교라면 </a:t>
            </a:r>
            <a:endParaRPr lang="en-US" altLang="ko-KR" sz="1000" smtClean="0">
              <a:ea typeface="굴림" panose="020B0600000101010101" pitchFamily="50" charset="-127"/>
            </a:endParaRPr>
          </a:p>
          <a:p>
            <a:pPr latinLnBrk="1"/>
            <a:r>
              <a:rPr lang="ko-KR" altLang="en-US" sz="1000" smtClean="0">
                <a:ea typeface="굴림" panose="020B0600000101010101" pitchFamily="50" charset="-127"/>
              </a:rPr>
              <a:t>우리 마을 공동체에서 느리더라도 자주성과 공생성을 갖고 스스로 제도를 만들고</a:t>
            </a:r>
            <a:r>
              <a:rPr lang="en-US" altLang="ko-KR" sz="1000" smtClean="0"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ea typeface="굴림" panose="020B0600000101010101" pitchFamily="50" charset="-127"/>
              </a:rPr>
              <a:t>변화 시켜 나갈수있을거라는 확신이 있습니다</a:t>
            </a:r>
            <a:r>
              <a:rPr lang="en-US" altLang="ko-KR" sz="1000" smtClean="0">
                <a:ea typeface="굴림" panose="020B0600000101010101" pitchFamily="50" charset="-127"/>
              </a:rPr>
              <a:t>. </a:t>
            </a: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앞으로도 마을학교안에서운영되는 활동이나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외부와의 연계되는 프로그램에 지속적으로 환경을 위한 활동을 접목시켜 진행할 예정입니다</a:t>
            </a:r>
            <a:endParaRPr lang="en-US" altLang="ko-KR" sz="10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서로배우기위해 한데 모인 공동체라면 뭐든 학교다 라고 할수있지만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모두의에너지자립마을학교는 그안에 우리가사는 지구를 좀더 건강하게 하고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</a:p>
          <a:p>
            <a:pPr latinLnBrk="1"/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활동의 가치를 나누기위해 지역주민들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아이들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환경단체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지자체와 함께 고민하고 연대하며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가려고 합니다</a:t>
            </a:r>
            <a:r>
              <a:rPr lang="en-US" altLang="ko-KR" sz="1000" smtClean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  <a:endParaRPr lang="en-US" altLang="ko-KR" sz="1000" smtClean="0">
              <a:ea typeface="굴림" panose="020B0600000101010101" pitchFamily="50" charset="-127"/>
            </a:endParaRPr>
          </a:p>
          <a:p>
            <a:pPr latinLnBrk="1"/>
            <a:endParaRPr lang="en-US" altLang="ko-KR" sz="1000" smtClean="0">
              <a:ea typeface="굴림" panose="020B0600000101010101" pitchFamily="50" charset="-127"/>
            </a:endParaRPr>
          </a:p>
          <a:p>
            <a:pPr latinLnBrk="1"/>
            <a:r>
              <a:rPr lang="ko-KR" altLang="en-US" sz="1000" smtClean="0">
                <a:ea typeface="굴림" panose="020B0600000101010101" pitchFamily="50" charset="-127"/>
              </a:rPr>
              <a:t>그러할때 교육의 혁명은 위로부터가 아니라 마땅히 그래야 하듯 아래로부터 일어날수있지 않을까 합니다</a:t>
            </a:r>
            <a:r>
              <a:rPr lang="en-US" altLang="ko-KR" sz="1000" smtClean="0">
                <a:ea typeface="굴림" panose="020B0600000101010101" pitchFamily="50" charset="-127"/>
              </a:rPr>
              <a:t>.   </a:t>
            </a:r>
            <a:endParaRPr lang="ko-KR" altLang="en-US" sz="1000" smtClean="0">
              <a:ea typeface="굴림" panose="020B0600000101010101" pitchFamily="50" charset="-127"/>
            </a:endParaRPr>
          </a:p>
          <a:p>
            <a:pPr latinLnBrk="1"/>
            <a:endParaRPr lang="en-US" altLang="ko-KR" sz="1200" smtClean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1444" name="슬라이드 번호 개체 틀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56038" y="9440863"/>
            <a:ext cx="2947987" cy="49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7" tIns="45683" rIns="91367" bIns="45683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fld id="{D04A942D-FA80-485C-92A3-6C8136522E9A}" type="slidenum">
              <a:rPr lang="ko-KR" altLang="en-US">
                <a:ea typeface="굴림" panose="020B0600000101010101" pitchFamily="50" charset="-127"/>
              </a:rPr>
              <a:pPr eaLnBrk="1"/>
              <a:t>62</a:t>
            </a:fld>
            <a:endParaRPr lang="ko-KR" altLang="en-US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83587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400" b="1" smtClean="0">
                <a:latin typeface="굴림" panose="020B0600000101010101" pitchFamily="50" charset="-127"/>
                <a:ea typeface="굴림" panose="020B0600000101010101" pitchFamily="50" charset="-127"/>
              </a:rPr>
              <a:t>들어주셔서 대단히 감사합니다</a:t>
            </a:r>
            <a:r>
              <a:rPr lang="en-US" altLang="ko-KR" sz="1400" b="1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400" b="1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8898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90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24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255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236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58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04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844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784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530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034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457200" y="69057"/>
            <a:ext cx="8229600" cy="1131094"/>
          </a:xfrm>
          <a:prstGeom prst="rect">
            <a:avLst/>
          </a:prstGeom>
        </p:spPr>
        <p:txBody>
          <a:bodyPr lIns="130039" tIns="65020" rIns="130039" bIns="65020"/>
          <a:lstStyle/>
          <a:p>
            <a:pPr lvl="0"/>
            <a:r>
              <a:rPr dirty="0" err="1"/>
              <a:t>제목</a:t>
            </a:r>
            <a:r>
              <a:rPr dirty="0"/>
              <a:t> </a:t>
            </a:r>
            <a:r>
              <a:rPr dirty="0" err="1"/>
              <a:t>텍스트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37933639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사용자 지정 레이아웃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6121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2E9CBB81-E16C-4F23-8BF2-B0C25B06C5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2021-06-24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27FBB162-8746-42C9-BFFF-D75069B6786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750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  <p:sldLayoutId id="2147483686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Relationship Id="rId9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g"/><Relationship Id="rId4" Type="http://schemas.openxmlformats.org/officeDocument/2006/relationships/image" Target="../media/image68.jp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2.pn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2.png"/><Relationship Id="rId7" Type="http://schemas.openxmlformats.org/officeDocument/2006/relationships/image" Target="../media/image7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Relationship Id="rId9" Type="http://schemas.openxmlformats.org/officeDocument/2006/relationships/image" Target="../media/image8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2.pn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jpeg"/><Relationship Id="rId4" Type="http://schemas.openxmlformats.org/officeDocument/2006/relationships/image" Target="../media/image97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5" Type="http://schemas.openxmlformats.org/officeDocument/2006/relationships/image" Target="../media/image102.jpg"/><Relationship Id="rId4" Type="http://schemas.openxmlformats.org/officeDocument/2006/relationships/image" Target="../media/image10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jpg"/><Relationship Id="rId4" Type="http://schemas.openxmlformats.org/officeDocument/2006/relationships/image" Target="../media/image104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2.png"/><Relationship Id="rId7" Type="http://schemas.openxmlformats.org/officeDocument/2006/relationships/image" Target="../media/image10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Relationship Id="rId9" Type="http://schemas.openxmlformats.org/officeDocument/2006/relationships/image" Target="../media/image111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1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049" y="4493029"/>
            <a:ext cx="575128" cy="452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899592" y="4342352"/>
            <a:ext cx="6573181" cy="405710"/>
          </a:xfrm>
          <a:prstGeom prst="rect">
            <a:avLst/>
          </a:prstGeom>
          <a:noFill/>
        </p:spPr>
        <p:txBody>
          <a:bodyPr wrap="square" lIns="48218" tIns="24109" rIns="48218" bIns="24109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308033">
              <a:defRPr/>
            </a:pPr>
            <a:r>
              <a:rPr lang="ko-KR" altLang="en-US" sz="232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HY동녘B" pitchFamily="18" charset="-127"/>
                <a:ea typeface="HY동녘B" pitchFamily="18" charset="-127"/>
              </a:rPr>
              <a:t>사회적협동조합</a:t>
            </a:r>
            <a:r>
              <a:rPr lang="ko-KR" altLang="en-US" sz="232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HY동녘B" pitchFamily="18" charset="-127"/>
                <a:ea typeface="HY동녘B" pitchFamily="18" charset="-127"/>
              </a:rPr>
              <a:t> 에너지자립마을학교장  </a:t>
            </a:r>
            <a:r>
              <a:rPr lang="ko-KR" altLang="en-US" sz="232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HY동녘B" pitchFamily="18" charset="-127"/>
                <a:ea typeface="HY동녘B" pitchFamily="18" charset="-127"/>
              </a:rPr>
              <a:t>임채경</a:t>
            </a:r>
            <a:endParaRPr lang="en-US" altLang="ko-KR" sz="232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28677" name="그림 6" descr="캠프1차시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30" y="650472"/>
            <a:ext cx="5876851" cy="357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67254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66158" y="1635646"/>
            <a:ext cx="7299542" cy="1584176"/>
          </a:xfrm>
        </p:spPr>
        <p:txBody>
          <a:bodyPr>
            <a:noAutofit/>
          </a:bodyPr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</a:br>
            <a:r>
              <a:rPr lang="ko-KR" altLang="en-US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>마을의 </a:t>
            </a:r>
            <a:r>
              <a:rPr lang="ko-KR" altLang="en-US" sz="6000" b="1" dirty="0" smtClean="0">
                <a:solidFill>
                  <a:srgbClr val="92D050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>안녕</a:t>
            </a:r>
            <a:r>
              <a:rPr lang="ko-KR" altLang="en-US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>을 위한 </a:t>
            </a:r>
            <a:r>
              <a:rPr lang="en-US" altLang="ko-KR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</a:br>
            <a:r>
              <a:rPr lang="ko-KR" altLang="en-US" dirty="0" smtClean="0">
                <a:solidFill>
                  <a:schemeClr val="tx1"/>
                </a:solidFill>
                <a:latin typeface="a피오피네모" panose="02020600000000000000" pitchFamily="18" charset="-127"/>
                <a:ea typeface="a피오피네모" panose="02020600000000000000" pitchFamily="18" charset="-127"/>
                <a:cs typeface="다온폰트 청춘단단" panose="02020803020101020101" pitchFamily="18" charset="-127"/>
              </a:rPr>
              <a:t>기후위기 대응</a:t>
            </a:r>
            <a:endParaRPr lang="ko-KR" altLang="en-US" dirty="0">
              <a:solidFill>
                <a:schemeClr val="tx1"/>
              </a:solidFill>
              <a:latin typeface="a피오피네모" panose="02020600000000000000" pitchFamily="18" charset="-127"/>
              <a:ea typeface="a피오피네모" panose="02020600000000000000" pitchFamily="18" charset="-127"/>
              <a:cs typeface="다온폰트 청춘단단" panose="0202080302010102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57617" y="638829"/>
            <a:ext cx="7731691" cy="708786"/>
          </a:xfrm>
        </p:spPr>
        <p:txBody>
          <a:bodyPr>
            <a:noAutofit/>
          </a:bodyPr>
          <a:lstStyle/>
          <a:p>
            <a:pPr algn="ctr"/>
            <a:r>
              <a:rPr lang="ko-KR" altLang="en-US" sz="4000" b="1" dirty="0" smtClean="0">
                <a:latin typeface="다온폰트 청춘단단" panose="02020803020101020101" pitchFamily="18" charset="-127"/>
                <a:ea typeface="다온폰트 청춘단단" panose="02020803020101020101" pitchFamily="18" charset="-127"/>
                <a:cs typeface="다온폰트 청춘단단" panose="02020803020101020101" pitchFamily="18" charset="-127"/>
              </a:rPr>
              <a:t>에너지 전환 활동가 양성</a:t>
            </a:r>
            <a:endParaRPr lang="en-US" altLang="ko-KR" sz="4000" b="1" dirty="0">
              <a:latin typeface="다온폰트 청춘단단" panose="02020803020101020101" pitchFamily="18" charset="-127"/>
              <a:ea typeface="다온폰트 청춘단단" panose="02020803020101020101" pitchFamily="18" charset="-127"/>
              <a:cs typeface="다온폰트 청춘단단" panose="02020803020101020101" pitchFamily="18" charset="-127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" y="32951"/>
            <a:ext cx="13856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pic>
        <p:nvPicPr>
          <p:cNvPr id="40961" name="_x165361312" descr="EMB00001670736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3825" y="6334125"/>
            <a:ext cx="464344" cy="485775"/>
          </a:xfrm>
          <a:prstGeom prst="rect">
            <a:avLst/>
          </a:prstGeom>
          <a:noFill/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" y="32951"/>
            <a:ext cx="13856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pic>
        <p:nvPicPr>
          <p:cNvPr id="40963" name="_x165361312" descr="EMB00001670736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3825" y="6334125"/>
            <a:ext cx="464344" cy="485775"/>
          </a:xfrm>
          <a:prstGeom prst="rect">
            <a:avLst/>
          </a:prstGeom>
          <a:noFill/>
        </p:spPr>
      </p:pic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1" y="32951"/>
            <a:ext cx="13856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pic>
        <p:nvPicPr>
          <p:cNvPr id="40965" name="_x165361312" descr="EMB0000167073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3825" y="6334125"/>
            <a:ext cx="464344" cy="4857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500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22838" y="1419622"/>
            <a:ext cx="6328916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우리에게 마을은</a:t>
            </a:r>
            <a:r>
              <a:rPr lang="en-US" altLang="ko-KR" sz="3480" b="1" dirty="0" smtClean="0">
                <a:ea typeface="08서울남산체 M"/>
                <a:cs typeface="08서울남산체 M"/>
              </a:rPr>
              <a:t>?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70383" y="2378170"/>
            <a:ext cx="6328916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우리에게 이웃은</a:t>
            </a:r>
            <a:r>
              <a:rPr lang="en-US" altLang="ko-KR" sz="3480" b="1" dirty="0" smtClean="0">
                <a:ea typeface="08서울남산체 M"/>
                <a:cs typeface="08서울남산체 M"/>
              </a:rPr>
              <a:t>?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70383" y="3363838"/>
            <a:ext cx="7201080" cy="105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200" b="1" dirty="0" smtClean="0">
                <a:ea typeface="08서울남산체 M"/>
                <a:cs typeface="08서울남산체 M"/>
              </a:rPr>
              <a:t>우리에게 </a:t>
            </a:r>
            <a:endParaRPr lang="en-US" altLang="ko-KR" sz="3200" b="1" dirty="0" smtClean="0">
              <a:ea typeface="08서울남산체 M"/>
              <a:cs typeface="08서울남산체 M"/>
            </a:endParaRPr>
          </a:p>
          <a:p>
            <a:pPr algn="l" eaLnBrk="1"/>
            <a:r>
              <a:rPr lang="ko-KR" altLang="en-US" sz="3200" b="1" dirty="0" smtClean="0">
                <a:ea typeface="08서울남산체 M"/>
                <a:cs typeface="08서울남산체 M"/>
              </a:rPr>
              <a:t>한 마을에서 삶을 같이 </a:t>
            </a:r>
            <a:r>
              <a:rPr lang="ko-KR" altLang="en-US" sz="3200" b="1" dirty="0" err="1" smtClean="0">
                <a:ea typeface="08서울남산체 M"/>
                <a:cs typeface="08서울남산체 M"/>
              </a:rPr>
              <a:t>살아간다는것은</a:t>
            </a:r>
            <a:r>
              <a:rPr lang="en-US" altLang="ko-KR" sz="3200" b="1" dirty="0" smtClean="0">
                <a:ea typeface="08서울남산체 M"/>
                <a:cs typeface="08서울남산체 M"/>
              </a:rPr>
              <a:t>?</a:t>
            </a:r>
            <a:endParaRPr lang="ko-KR" altLang="en-US" sz="3200" b="1" dirty="0">
              <a:ea typeface="08서울남산체 M"/>
              <a:cs typeface="08서울남산체 M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483724" y="347421"/>
            <a:ext cx="4240404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발문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</p:spTree>
    <p:extLst>
      <p:ext uri="{BB962C8B-B14F-4D97-AF65-F5344CB8AC3E}">
        <p14:creationId xmlns:p14="http://schemas.microsoft.com/office/powerpoint/2010/main" val="255700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3939" y="347268"/>
            <a:ext cx="84385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3000" b="1" dirty="0">
                <a:ea typeface="08서울남산체 M"/>
              </a:rPr>
              <a:t>마을의 재발견 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540219" y="3921900"/>
            <a:ext cx="8461604" cy="1512168"/>
          </a:xfrm>
          <a:prstGeom prst="rect">
            <a:avLst/>
          </a:prstGeom>
        </p:spPr>
        <p:txBody>
          <a:bodyPr vert="horz" wrap="square" lIns="68580" tIns="34290" rIns="68580" bIns="34290" rtlCol="0" anchor="t" anchorCtr="0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7175" indent="-257175" algn="l" fontAlgn="base">
              <a:lnSpc>
                <a:spcPct val="200000"/>
              </a:lnSpc>
              <a:buFont typeface="Arial" pitchFamily="34" charset="0"/>
              <a:buChar char="•"/>
            </a:pPr>
            <a:endParaRPr lang="ko-KR" altLang="en-US" sz="1800" dirty="0">
              <a:ea typeface="08서울남산체 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8465" y="917819"/>
            <a:ext cx="8568952" cy="342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" name="TextBox 1"/>
          <p:cNvSpPr txBox="1"/>
          <p:nvPr/>
        </p:nvSpPr>
        <p:spPr>
          <a:xfrm>
            <a:off x="453939" y="1275606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교육의 ‘오래된 미래’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3360" y="1977684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전인적 성장의 요청 </a:t>
            </a:r>
            <a:r>
              <a:rPr lang="en-US" altLang="ko-KR" dirty="0">
                <a:ea typeface="08서울남산체 M"/>
              </a:rPr>
              <a:t>: </a:t>
            </a:r>
            <a:r>
              <a:rPr lang="ko-KR" altLang="en-US" dirty="0">
                <a:ea typeface="08서울남산체 M"/>
              </a:rPr>
              <a:t>놀이와 일의 회복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9034" y="2625755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학습 생태계의 재구성 </a:t>
            </a:r>
          </a:p>
        </p:txBody>
      </p:sp>
    </p:spTree>
    <p:extLst>
      <p:ext uri="{BB962C8B-B14F-4D97-AF65-F5344CB8AC3E}">
        <p14:creationId xmlns:p14="http://schemas.microsoft.com/office/powerpoint/2010/main" val="172455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83724" y="347421"/>
            <a:ext cx="6328916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>
                <a:ea typeface="08서울남산체 M"/>
                <a:cs typeface="08서울남산체 M"/>
              </a:rPr>
              <a:t>마을의 교육적 의미 </a:t>
            </a:r>
          </a:p>
        </p:txBody>
      </p:sp>
      <p:sp>
        <p:nvSpPr>
          <p:cNvPr id="31747" name="제목 1"/>
          <p:cNvSpPr txBox="1">
            <a:spLocks/>
          </p:cNvSpPr>
          <p:nvPr/>
        </p:nvSpPr>
        <p:spPr bwMode="auto">
          <a:xfrm>
            <a:off x="1447726" y="3274126"/>
            <a:ext cx="6345659" cy="2095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/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482163" eaLnBrk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ko-KR" altLang="en-US" sz="1793">
              <a:solidFill>
                <a:schemeClr val="tx1"/>
              </a:solidFill>
              <a:ea typeface="08서울남산체 M"/>
              <a:cs typeface="08서울남산체 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483723" y="1329408"/>
            <a:ext cx="5310932" cy="50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2847" dirty="0">
                <a:ea typeface="08서울남산체 M"/>
                <a:cs typeface="08서울남산체 M"/>
              </a:rPr>
              <a:t>작은 우주</a:t>
            </a:r>
            <a:r>
              <a:rPr lang="en-US" altLang="ko-KR" sz="2847" dirty="0">
                <a:ea typeface="08서울남산체 M"/>
                <a:cs typeface="08서울남산체 M"/>
              </a:rPr>
              <a:t>,</a:t>
            </a:r>
            <a:r>
              <a:rPr lang="ko-KR" altLang="en-US" sz="2847" dirty="0">
                <a:ea typeface="08서울남산체 M"/>
                <a:cs typeface="08서울남산체 M"/>
              </a:rPr>
              <a:t> 총체적 삶의 공간 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0558" y="2006669"/>
            <a:ext cx="4978580" cy="50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2847" dirty="0">
                <a:ea typeface="08서울남산체 M"/>
                <a:cs typeface="08서울남산체 M"/>
              </a:rPr>
              <a:t>가정과 사회의 중간 지대</a:t>
            </a:r>
            <a:r>
              <a:rPr lang="en-US" altLang="ko-KR" sz="2847" dirty="0">
                <a:ea typeface="08서울남산체 M"/>
                <a:cs typeface="08서울남산체 M"/>
              </a:rPr>
              <a:t> </a:t>
            </a:r>
            <a:r>
              <a:rPr lang="ko-KR" altLang="en-US" sz="2847" dirty="0">
                <a:ea typeface="08서울남산체 M"/>
                <a:cs typeface="08서울남산체 M"/>
              </a:rPr>
              <a:t>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20558" y="2609423"/>
            <a:ext cx="5989867" cy="50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2847" dirty="0">
                <a:ea typeface="08서울남산체 M"/>
                <a:cs typeface="08서울남산체 M"/>
              </a:rPr>
              <a:t>좋은 삶의 </a:t>
            </a:r>
            <a:r>
              <a:rPr lang="ko-KR" altLang="en-US" sz="2847" dirty="0" err="1">
                <a:ea typeface="08서울남산체 M"/>
                <a:cs typeface="08서울남산체 M"/>
              </a:rPr>
              <a:t>실현지</a:t>
            </a:r>
            <a:r>
              <a:rPr lang="en-US" altLang="ko-KR" sz="2847" dirty="0">
                <a:ea typeface="08서울남산체 M"/>
                <a:cs typeface="08서울남산체 M"/>
              </a:rPr>
              <a:t>, </a:t>
            </a:r>
            <a:r>
              <a:rPr lang="ko-KR" altLang="en-US" sz="2847" dirty="0">
                <a:ea typeface="08서울남산체 M"/>
                <a:cs typeface="08서울남산체 M"/>
              </a:rPr>
              <a:t>변화의 주체</a:t>
            </a:r>
          </a:p>
        </p:txBody>
      </p:sp>
      <p:sp>
        <p:nvSpPr>
          <p:cNvPr id="10" name="아래쪽 화살표 9"/>
          <p:cNvSpPr/>
          <p:nvPr/>
        </p:nvSpPr>
        <p:spPr>
          <a:xfrm>
            <a:off x="4270623" y="3212177"/>
            <a:ext cx="263705" cy="18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55576" y="3662699"/>
            <a:ext cx="6984776" cy="101714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2400" b="1" dirty="0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시민의 교육을 통해 의식전환을 이룰 수 있는 토대가 곧 마을이며  마을이  </a:t>
            </a:r>
            <a:r>
              <a:rPr lang="ko-KR" altLang="en-US" sz="2400" b="1" dirty="0" smtClean="0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학교다</a:t>
            </a:r>
            <a:r>
              <a:rPr lang="en-US" altLang="ko-KR" sz="2400" b="1" dirty="0" smtClean="0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en-US" altLang="ko-KR" sz="2400" b="1" dirty="0">
              <a:solidFill>
                <a:schemeClr val="tx1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169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4" grpId="0"/>
      <p:bldP spid="6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3939" y="347268"/>
            <a:ext cx="84385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3000" b="1" dirty="0" smtClean="0"/>
              <a:t>‘에너지</a:t>
            </a:r>
            <a:r>
              <a:rPr lang="en-US" altLang="ko-KR" sz="3000" b="1" dirty="0" smtClean="0"/>
              <a:t>,</a:t>
            </a:r>
            <a:r>
              <a:rPr lang="ko-KR" altLang="en-US" sz="3000" b="1" dirty="0" smtClean="0"/>
              <a:t>환경</a:t>
            </a:r>
            <a:r>
              <a:rPr lang="en-US" altLang="ko-KR" sz="3000" b="1" dirty="0" smtClean="0"/>
              <a:t>,</a:t>
            </a:r>
            <a:r>
              <a:rPr lang="ko-KR" altLang="en-US" sz="3000" b="1" dirty="0" smtClean="0"/>
              <a:t>먹거리 </a:t>
            </a:r>
            <a:r>
              <a:rPr lang="ko-KR" altLang="en-US" sz="3000" b="1" dirty="0" smtClean="0">
                <a:ea typeface="08서울남산체 M"/>
              </a:rPr>
              <a:t>교육</a:t>
            </a:r>
            <a:r>
              <a:rPr lang="ko-KR" altLang="en-US" sz="3000" b="1" dirty="0">
                <a:ea typeface="08서울남산체 M"/>
              </a:rPr>
              <a:t>’을 통한 마을 만들기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88465" y="917819"/>
            <a:ext cx="8568952" cy="342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4" name="TextBox 3"/>
          <p:cNvSpPr txBox="1"/>
          <p:nvPr/>
        </p:nvSpPr>
        <p:spPr>
          <a:xfrm>
            <a:off x="453939" y="1383618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공동의 문제를 해결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9081" y="206769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관계망 형성</a:t>
            </a:r>
            <a:r>
              <a:rPr lang="en-US" altLang="ko-KR" dirty="0">
                <a:ea typeface="08서울남산체 M"/>
              </a:rPr>
              <a:t>, </a:t>
            </a:r>
            <a:r>
              <a:rPr lang="ko-KR" altLang="en-US" dirty="0">
                <a:ea typeface="08서울남산체 M"/>
              </a:rPr>
              <a:t>지속</a:t>
            </a:r>
            <a:r>
              <a:rPr lang="en-US" altLang="ko-KR" dirty="0">
                <a:ea typeface="08서울남산체 M"/>
              </a:rPr>
              <a:t>, </a:t>
            </a:r>
            <a:r>
              <a:rPr lang="ko-KR" altLang="en-US" dirty="0">
                <a:ea typeface="08서울남산체 M"/>
              </a:rPr>
              <a:t>발전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3939" y="2720582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itchFamily="34" charset="0"/>
              <a:buChar char="•"/>
            </a:pPr>
            <a:r>
              <a:rPr lang="ko-KR" altLang="en-US" dirty="0">
                <a:ea typeface="08서울남산체 M"/>
              </a:rPr>
              <a:t>관계망과 관계망의 연결</a:t>
            </a:r>
          </a:p>
        </p:txBody>
      </p:sp>
    </p:spTree>
    <p:extLst>
      <p:ext uri="{BB962C8B-B14F-4D97-AF65-F5344CB8AC3E}">
        <p14:creationId xmlns:p14="http://schemas.microsoft.com/office/powerpoint/2010/main" val="329569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21137399">
            <a:off x="685980" y="1531264"/>
            <a:ext cx="81445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ea typeface="굴림" panose="020B0600000101010101" pitchFamily="50" charset="-127"/>
              </a:rPr>
              <a:t>우리마을에 </a:t>
            </a:r>
            <a:r>
              <a:rPr lang="ko-KR" altLang="en-US" sz="3200" b="1" dirty="0" err="1" smtClean="0">
                <a:ea typeface="굴림" panose="020B0600000101010101" pitchFamily="50" charset="-127"/>
              </a:rPr>
              <a:t>이런곳은</a:t>
            </a:r>
            <a:r>
              <a:rPr lang="ko-KR" altLang="en-US" sz="3200" b="1" dirty="0" smtClean="0">
                <a:ea typeface="굴림" panose="020B0600000101010101" pitchFamily="50" charset="-127"/>
              </a:rPr>
              <a:t> 꼭 있어야 한다</a:t>
            </a:r>
            <a:r>
              <a:rPr lang="en-US" altLang="ko-KR" sz="3200" b="1" dirty="0" smtClean="0">
                <a:ea typeface="굴림" panose="020B0600000101010101" pitchFamily="50" charset="-127"/>
              </a:rPr>
              <a:t>.</a:t>
            </a:r>
            <a:endParaRPr lang="en-US" altLang="ko-KR" sz="3200" b="1" dirty="0"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2787774"/>
            <a:ext cx="7040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 smtClean="0">
                <a:solidFill>
                  <a:srgbClr val="FF0000"/>
                </a:solidFill>
              </a:rPr>
              <a:t>?</a:t>
            </a:r>
            <a:endParaRPr lang="ko-KR" altLang="en-US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53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301" y="3345560"/>
            <a:ext cx="1433841" cy="181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14" y="3331053"/>
            <a:ext cx="1749661" cy="181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1283"/>
            <a:ext cx="2708920" cy="1861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그림 6" descr="모두의에너지로고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모서리가 둥근 직사각형 13"/>
          <p:cNvSpPr/>
          <p:nvPr/>
        </p:nvSpPr>
        <p:spPr bwMode="auto">
          <a:xfrm>
            <a:off x="2542084" y="275800"/>
            <a:ext cx="4648988" cy="31728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350" b="1" dirty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793" b="1" dirty="0">
                <a:solidFill>
                  <a:schemeClr val="tx1"/>
                </a:solidFill>
                <a:latin typeface="+mn-ea"/>
              </a:rPr>
              <a:t>가치</a:t>
            </a: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의 인식과 공유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동아리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,</a:t>
            </a:r>
            <a:r>
              <a:rPr lang="ko-KR" altLang="en-US" sz="1793" b="1" dirty="0" err="1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절전소모임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977000" y="1034437"/>
            <a:ext cx="2430270" cy="356465"/>
          </a:xfrm>
          <a:prstGeom prst="rect">
            <a:avLst/>
          </a:prstGeom>
          <a:noFill/>
        </p:spPr>
        <p:txBody>
          <a:bodyPr lIns="48218" tIns="24109" rIns="48218" bIns="24109">
            <a:spAutoFit/>
          </a:bodyPr>
          <a:lstStyle/>
          <a:p>
            <a:pPr defTabSz="308033">
              <a:defRPr/>
            </a:pPr>
            <a:r>
              <a:rPr lang="ko-KR" altLang="en-US" sz="2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절전소모임</a:t>
            </a:r>
            <a:endParaRPr lang="en-US" altLang="ko-KR" sz="2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704" name="TextBox 12"/>
          <p:cNvSpPr txBox="1">
            <a:spLocks noChangeArrowheads="1"/>
          </p:cNvSpPr>
          <p:nvPr/>
        </p:nvSpPr>
        <p:spPr bwMode="auto">
          <a:xfrm>
            <a:off x="1216252" y="1398583"/>
            <a:ext cx="2995708" cy="1260602"/>
          </a:xfrm>
          <a:prstGeom prst="rect">
            <a:avLst/>
          </a:prstGeom>
          <a:noFill/>
          <a:ln w="9525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 dirty="0" smtClean="0">
                <a:ea typeface="굴림" panose="020B0600000101010101" pitchFamily="50" charset="-127"/>
              </a:rPr>
              <a:t>: </a:t>
            </a:r>
            <a:r>
              <a:rPr lang="ko-KR" altLang="en-US" sz="1898" dirty="0">
                <a:ea typeface="굴림" panose="020B0600000101010101" pitchFamily="50" charset="-127"/>
              </a:rPr>
              <a:t>태양광 발전기에서 받은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eaLnBrk="1"/>
            <a:r>
              <a:rPr lang="ko-KR" altLang="en-US" sz="1898" dirty="0">
                <a:ea typeface="굴림" panose="020B0600000101010101" pitchFamily="50" charset="-127"/>
              </a:rPr>
              <a:t>햇빛으로 어린이들이 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eaLnBrk="1"/>
            <a:r>
              <a:rPr lang="ko-KR" altLang="en-US" sz="1898" dirty="0">
                <a:ea typeface="굴림" panose="020B0600000101010101" pitchFamily="50" charset="-127"/>
              </a:rPr>
              <a:t>책을 읽는 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eaLnBrk="1"/>
            <a:r>
              <a:rPr lang="ko-KR" altLang="en-US" sz="1898" dirty="0" err="1">
                <a:ea typeface="굴림" panose="020B0600000101010101" pitchFamily="50" charset="-127"/>
              </a:rPr>
              <a:t>태양지공</a:t>
            </a:r>
            <a:r>
              <a:rPr lang="ko-KR" altLang="en-US" sz="1898" dirty="0">
                <a:ea typeface="굴림" panose="020B0600000101010101" pitchFamily="50" charset="-127"/>
              </a:rPr>
              <a:t> </a:t>
            </a:r>
            <a:r>
              <a:rPr lang="en-US" altLang="ko-KR" sz="1898" dirty="0">
                <a:ea typeface="굴림" panose="020B0600000101010101" pitchFamily="50" charset="-127"/>
              </a:rPr>
              <a:t>1</a:t>
            </a:r>
            <a:r>
              <a:rPr lang="ko-KR" altLang="en-US" sz="1898" dirty="0">
                <a:ea typeface="굴림" panose="020B0600000101010101" pitchFamily="50" charset="-127"/>
              </a:rPr>
              <a:t>호 도서관</a:t>
            </a:r>
          </a:p>
        </p:txBody>
      </p:sp>
      <p:sp>
        <p:nvSpPr>
          <p:cNvPr id="29705" name="TextBox 16"/>
          <p:cNvSpPr txBox="1">
            <a:spLocks noChangeArrowheads="1"/>
          </p:cNvSpPr>
          <p:nvPr/>
        </p:nvSpPr>
        <p:spPr bwMode="auto">
          <a:xfrm>
            <a:off x="5144904" y="1398583"/>
            <a:ext cx="2973587" cy="1844736"/>
          </a:xfrm>
          <a:prstGeom prst="rect">
            <a:avLst/>
          </a:prstGeom>
          <a:noFill/>
          <a:ln w="9525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1800" b="1" dirty="0" smtClean="0">
                <a:ea typeface="굴림" panose="020B0600000101010101" pitchFamily="50" charset="-127"/>
              </a:rPr>
              <a:t>매월</a:t>
            </a:r>
            <a:r>
              <a:rPr lang="ko-KR" altLang="en-US" sz="1898" b="1" dirty="0" smtClean="0">
                <a:ea typeface="굴림" panose="020B0600000101010101" pitchFamily="50" charset="-127"/>
              </a:rPr>
              <a:t> </a:t>
            </a:r>
            <a:r>
              <a:rPr lang="ko-KR" altLang="en-US" sz="1898" b="1" dirty="0">
                <a:ea typeface="굴림" panose="020B0600000101010101" pitchFamily="50" charset="-127"/>
              </a:rPr>
              <a:t>진행하는 가족모임</a:t>
            </a:r>
            <a:endParaRPr lang="en-US" altLang="ko-KR" sz="1898" b="1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1898" dirty="0">
                <a:ea typeface="굴림" panose="020B0600000101010101" pitchFamily="50" charset="-127"/>
              </a:rPr>
              <a:t>에너지절약운동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1898" dirty="0">
                <a:ea typeface="굴림" panose="020B0600000101010101" pitchFamily="50" charset="-127"/>
              </a:rPr>
              <a:t>교육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1898" dirty="0">
                <a:ea typeface="굴림" panose="020B0600000101010101" pitchFamily="50" charset="-127"/>
              </a:rPr>
              <a:t>캠프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1898" dirty="0">
                <a:ea typeface="굴림" panose="020B0600000101010101" pitchFamily="50" charset="-127"/>
              </a:rPr>
              <a:t>지속적인가치공유</a:t>
            </a:r>
            <a:endParaRPr lang="en-US" altLang="ko-KR" sz="1898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1898" dirty="0">
                <a:ea typeface="굴림" panose="020B0600000101010101" pitchFamily="50" charset="-127"/>
              </a:rPr>
              <a:t>네트워크</a:t>
            </a:r>
            <a:endParaRPr lang="en-US" altLang="ko-KR" sz="1898" dirty="0">
              <a:ea typeface="굴림" panose="020B0600000101010101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 rot="21127655">
            <a:off x="162350" y="655247"/>
            <a:ext cx="2444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err="1">
                <a:ea typeface="굴림" panose="020B0600000101010101" pitchFamily="50" charset="-127"/>
              </a:rPr>
              <a:t>해뜰마을어린이도서관</a:t>
            </a:r>
            <a:endParaRPr lang="en-US" altLang="ko-KR" b="1" dirty="0">
              <a:ea typeface="굴림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873610" y="1047645"/>
            <a:ext cx="1546262" cy="356465"/>
          </a:xfrm>
          <a:prstGeom prst="rect">
            <a:avLst/>
          </a:prstGeom>
          <a:noFill/>
        </p:spPr>
        <p:txBody>
          <a:bodyPr wrap="square" lIns="48218" tIns="24109" rIns="48218" bIns="24109">
            <a:spAutoFit/>
          </a:bodyPr>
          <a:lstStyle/>
          <a:p>
            <a:pPr defTabSz="308033">
              <a:defRPr/>
            </a:pPr>
            <a:r>
              <a:rPr lang="ko-KR" altLang="en-US" sz="2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독서동아리</a:t>
            </a:r>
            <a:endParaRPr lang="en-US" altLang="ko-KR" sz="2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33751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17" descr="절전소 식사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15440"/>
            <a:ext cx="777686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835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99542"/>
            <a:ext cx="6620594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0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7534"/>
            <a:ext cx="3528392" cy="4515966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602444"/>
            <a:ext cx="3456384" cy="454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56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7650"/>
            <a:ext cx="3816424" cy="4648200"/>
          </a:xfr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7650"/>
            <a:ext cx="4536505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0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560" y="673075"/>
            <a:ext cx="4050927" cy="44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6" descr="모두의에너지로고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15"/>
          <p:cNvSpPr/>
          <p:nvPr/>
        </p:nvSpPr>
        <p:spPr bwMode="auto">
          <a:xfrm>
            <a:off x="1354801" y="66974"/>
            <a:ext cx="4735803" cy="31728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 </a:t>
            </a:r>
            <a:r>
              <a:rPr lang="ko-KR" altLang="en-US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배움의 </a:t>
            </a: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확장과 새로운 역할</a:t>
            </a:r>
            <a:r>
              <a:rPr lang="en-US" altLang="ko-KR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에너지간사</a:t>
            </a:r>
            <a:r>
              <a:rPr lang="en-US" altLang="ko-KR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</a:p>
        </p:txBody>
      </p:sp>
      <p:sp>
        <p:nvSpPr>
          <p:cNvPr id="30725" name="TextBox 17"/>
          <p:cNvSpPr txBox="1">
            <a:spLocks noChangeArrowheads="1"/>
          </p:cNvSpPr>
          <p:nvPr/>
        </p:nvSpPr>
        <p:spPr bwMode="auto">
          <a:xfrm>
            <a:off x="1043608" y="622454"/>
            <a:ext cx="3644987" cy="4521046"/>
          </a:xfrm>
          <a:prstGeom prst="rect">
            <a:avLst/>
          </a:prstGeom>
          <a:noFill/>
          <a:ln w="9525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>
              <a:lnSpc>
                <a:spcPct val="150000"/>
              </a:lnSpc>
            </a:pPr>
            <a:r>
              <a:rPr lang="en-US" altLang="ko-KR" sz="1476" b="1">
                <a:ea typeface="굴림" panose="020B0600000101010101" pitchFamily="50" charset="-127"/>
              </a:rPr>
              <a:t>2015 </a:t>
            </a:r>
            <a:r>
              <a:rPr lang="ko-KR" altLang="en-US" sz="1476" b="1">
                <a:ea typeface="굴림" panose="020B0600000101010101" pitchFamily="50" charset="-127"/>
              </a:rPr>
              <a:t>에너지간사양성과정</a:t>
            </a:r>
            <a:endParaRPr lang="en-US" altLang="ko-KR" sz="1476" b="1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endParaRPr lang="en-US" altLang="ko-KR" sz="1476" b="1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1.</a:t>
            </a:r>
            <a:r>
              <a:rPr lang="ko-KR" altLang="en-US" sz="1476">
                <a:ea typeface="굴림" panose="020B0600000101010101" pitchFamily="50" charset="-127"/>
              </a:rPr>
              <a:t>에너지 문제에 따른 지구 변화와 위기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2. </a:t>
            </a:r>
            <a:r>
              <a:rPr lang="ko-KR" altLang="en-US" sz="1476">
                <a:ea typeface="굴림" panose="020B0600000101010101" pitchFamily="50" charset="-127"/>
              </a:rPr>
              <a:t>녹색 사회로의 전환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3. </a:t>
            </a:r>
            <a:r>
              <a:rPr lang="ko-KR" altLang="en-US" sz="1476">
                <a:ea typeface="굴림" panose="020B0600000101010101" pitchFamily="50" charset="-127"/>
              </a:rPr>
              <a:t>에너지 환경교육의 가치와 필요성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4. </a:t>
            </a:r>
            <a:r>
              <a:rPr lang="ko-KR" altLang="en-US" sz="1476">
                <a:ea typeface="굴림" panose="020B0600000101010101" pitchFamily="50" charset="-127"/>
              </a:rPr>
              <a:t>에너지로 인한 생활 속 환경문제와 실천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5. </a:t>
            </a:r>
            <a:r>
              <a:rPr lang="ko-KR" altLang="en-US" sz="1476">
                <a:ea typeface="굴림" panose="020B0600000101010101" pitchFamily="50" charset="-127"/>
              </a:rPr>
              <a:t>에너지 교구 만들기 실습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6. </a:t>
            </a:r>
            <a:r>
              <a:rPr lang="ko-KR" altLang="en-US" sz="1476">
                <a:ea typeface="굴림" panose="020B0600000101010101" pitchFamily="50" charset="-127"/>
              </a:rPr>
              <a:t>마을형 에너지 전환 운동과 발전방향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7. </a:t>
            </a:r>
            <a:r>
              <a:rPr lang="ko-KR" altLang="en-US" sz="1476">
                <a:ea typeface="굴림" panose="020B0600000101010101" pitchFamily="50" charset="-127"/>
              </a:rPr>
              <a:t>지역 에너지 운동 현장 방문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8. </a:t>
            </a:r>
            <a:r>
              <a:rPr lang="ko-KR" altLang="en-US" sz="1476">
                <a:ea typeface="굴림" panose="020B0600000101010101" pitchFamily="50" charset="-127"/>
              </a:rPr>
              <a:t>자유학기제와 환경교육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9. </a:t>
            </a:r>
            <a:r>
              <a:rPr lang="ko-KR" altLang="en-US" sz="1476">
                <a:ea typeface="굴림" panose="020B0600000101010101" pitchFamily="50" charset="-127"/>
              </a:rPr>
              <a:t>에너지 환경교육 사례</a:t>
            </a:r>
            <a:endParaRPr lang="en-US" altLang="ko-KR" sz="1476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476">
                <a:ea typeface="굴림" panose="020B0600000101010101" pitchFamily="50" charset="-127"/>
              </a:rPr>
              <a:t>10. </a:t>
            </a:r>
            <a:r>
              <a:rPr lang="ko-KR" altLang="en-US" sz="1476">
                <a:ea typeface="굴림" panose="020B0600000101010101" pitchFamily="50" charset="-127"/>
              </a:rPr>
              <a:t>절전 컨설팅 코칭 교육 및 실습</a:t>
            </a:r>
          </a:p>
        </p:txBody>
      </p:sp>
    </p:spTree>
    <p:extLst>
      <p:ext uri="{BB962C8B-B14F-4D97-AF65-F5344CB8AC3E}">
        <p14:creationId xmlns:p14="http://schemas.microsoft.com/office/powerpoint/2010/main" val="34778107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15"/>
          <p:cNvSpPr/>
          <p:nvPr/>
        </p:nvSpPr>
        <p:spPr bwMode="auto">
          <a:xfrm>
            <a:off x="1763688" y="411510"/>
            <a:ext cx="4735803" cy="31728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 </a:t>
            </a:r>
            <a:r>
              <a:rPr lang="ko-KR" altLang="en-US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배움의 </a:t>
            </a: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확장과 새로운 역할</a:t>
            </a:r>
            <a:r>
              <a:rPr lang="en-US" altLang="ko-KR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에너지간사</a:t>
            </a:r>
            <a:r>
              <a:rPr lang="en-US" altLang="ko-KR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</a:p>
        </p:txBody>
      </p:sp>
      <p:sp>
        <p:nvSpPr>
          <p:cNvPr id="30727" name="TextBox 20"/>
          <p:cNvSpPr txBox="1">
            <a:spLocks noChangeArrowheads="1"/>
          </p:cNvSpPr>
          <p:nvPr/>
        </p:nvSpPr>
        <p:spPr bwMode="auto">
          <a:xfrm>
            <a:off x="899592" y="1275606"/>
            <a:ext cx="6912768" cy="3108543"/>
          </a:xfrm>
          <a:prstGeom prst="rect">
            <a:avLst/>
          </a:prstGeom>
          <a:noFill/>
          <a:ln w="9525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2800" b="1" dirty="0">
                <a:ea typeface="굴림" panose="020B0600000101010101" pitchFamily="50" charset="-127"/>
              </a:rPr>
              <a:t>에너지간사모임의 정례화</a:t>
            </a:r>
            <a:endParaRPr lang="en-US" altLang="ko-KR" sz="2800" b="1" dirty="0">
              <a:ea typeface="굴림" panose="020B0600000101010101" pitchFamily="50" charset="-127"/>
            </a:endParaRPr>
          </a:p>
          <a:p>
            <a:pPr eaLnBrk="1"/>
            <a:endParaRPr lang="en-US" altLang="ko-KR" sz="2800" b="1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2800" dirty="0">
                <a:ea typeface="굴림" panose="020B0600000101010101" pitchFamily="50" charset="-127"/>
              </a:rPr>
              <a:t>지속적인 학습모임</a:t>
            </a:r>
            <a:endParaRPr lang="en-US" altLang="ko-KR" sz="2800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en-US" altLang="ko-KR" sz="2800" dirty="0">
                <a:ea typeface="굴림" panose="020B0600000101010101" pitchFamily="50" charset="-127"/>
              </a:rPr>
              <a:t> </a:t>
            </a:r>
            <a:r>
              <a:rPr lang="ko-KR" altLang="en-US" sz="2800" dirty="0">
                <a:ea typeface="굴림" panose="020B0600000101010101" pitchFamily="50" charset="-127"/>
              </a:rPr>
              <a:t>활동공유</a:t>
            </a:r>
            <a:endParaRPr lang="en-US" altLang="ko-KR" sz="2800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2800" dirty="0" err="1">
                <a:ea typeface="굴림" panose="020B0600000101010101" pitchFamily="50" charset="-127"/>
              </a:rPr>
              <a:t>교육안공유</a:t>
            </a:r>
            <a:endParaRPr lang="en-US" altLang="ko-KR" sz="2800" dirty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ko-KR" altLang="en-US" sz="2800" dirty="0" smtClean="0">
                <a:ea typeface="굴림" panose="020B0600000101010101" pitchFamily="50" charset="-127"/>
              </a:rPr>
              <a:t>교구제작</a:t>
            </a:r>
            <a:endParaRPr lang="en-US" altLang="ko-KR" sz="2800" dirty="0" smtClean="0">
              <a:ea typeface="굴림" panose="020B0600000101010101" pitchFamily="50" charset="-127"/>
            </a:endParaRPr>
          </a:p>
          <a:p>
            <a:pPr algn="l" eaLnBrk="1">
              <a:buFontTx/>
              <a:buChar char="-"/>
            </a:pPr>
            <a:r>
              <a:rPr lang="en-US" altLang="ko-KR" sz="2800" dirty="0">
                <a:ea typeface="굴림" panose="020B0600000101010101" pitchFamily="50" charset="-127"/>
              </a:rPr>
              <a:t> </a:t>
            </a:r>
            <a:r>
              <a:rPr lang="ko-KR" altLang="en-US" sz="2800" dirty="0" smtClean="0">
                <a:ea typeface="굴림" panose="020B0600000101010101" pitchFamily="50" charset="-127"/>
              </a:rPr>
              <a:t>실천 및 행동</a:t>
            </a:r>
            <a:r>
              <a:rPr lang="en-US" altLang="ko-KR" sz="2800" dirty="0" smtClean="0">
                <a:ea typeface="굴림" panose="020B0600000101010101" pitchFamily="50" charset="-127"/>
              </a:rPr>
              <a:t>(</a:t>
            </a:r>
            <a:r>
              <a:rPr lang="ko-KR" altLang="en-US" sz="2800" dirty="0" smtClean="0">
                <a:ea typeface="굴림" panose="020B0600000101010101" pitchFamily="50" charset="-127"/>
              </a:rPr>
              <a:t>교육</a:t>
            </a:r>
            <a:r>
              <a:rPr lang="en-US" altLang="ko-KR" sz="2800" dirty="0" smtClean="0">
                <a:ea typeface="굴림" panose="020B0600000101010101" pitchFamily="50" charset="-127"/>
              </a:rPr>
              <a:t>)</a:t>
            </a:r>
            <a:endParaRPr lang="ko-KR" altLang="en-US" sz="2800" dirty="0">
              <a:ea typeface="굴림" panose="020B0600000101010101" pitchFamily="50" charset="-127"/>
            </a:endParaRPr>
          </a:p>
        </p:txBody>
      </p:sp>
      <p:sp>
        <p:nvSpPr>
          <p:cNvPr id="2" name="폭발 2 1"/>
          <p:cNvSpPr/>
          <p:nvPr/>
        </p:nvSpPr>
        <p:spPr>
          <a:xfrm>
            <a:off x="7326511" y="852302"/>
            <a:ext cx="674490" cy="54681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5578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098227"/>
              </p:ext>
            </p:extLst>
          </p:nvPr>
        </p:nvGraphicFramePr>
        <p:xfrm>
          <a:off x="395536" y="123478"/>
          <a:ext cx="8341850" cy="6047368"/>
        </p:xfrm>
        <a:graphic>
          <a:graphicData uri="http://schemas.openxmlformats.org/drawingml/2006/table">
            <a:tbl>
              <a:tblPr/>
              <a:tblGrid>
                <a:gridCol w="1418874"/>
                <a:gridCol w="3717771"/>
                <a:gridCol w="1477814"/>
                <a:gridCol w="249577"/>
                <a:gridCol w="1477814"/>
              </a:tblGrid>
              <a:tr h="144015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" kern="0" spc="0" dirty="0">
                          <a:solidFill>
                            <a:srgbClr val="FFFFFF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세부</a:t>
                      </a:r>
                      <a:r>
                        <a:rPr lang="en-US" altLang="ko-KR" sz="200" kern="0" spc="0" dirty="0">
                          <a:solidFill>
                            <a:srgbClr val="FFFFFF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200" kern="0" spc="0" dirty="0">
                          <a:solidFill>
                            <a:srgbClr val="FFFFFF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단위</a:t>
                      </a:r>
                      <a:r>
                        <a:rPr lang="en-US" altLang="ko-KR" sz="200" kern="0" spc="0" dirty="0">
                          <a:solidFill>
                            <a:srgbClr val="FFFFFF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200" kern="0" spc="0" dirty="0">
                          <a:solidFill>
                            <a:srgbClr val="FFFFFF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프로그램 지도안</a:t>
                      </a:r>
                      <a:endParaRPr lang="ko-KR" altLang="en-US" sz="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A43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65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-110" dirty="0" err="1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세부프로그램명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슬기로운 자원순환 활동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돋움" panose="020B0600000101010101" pitchFamily="50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활동장소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-10033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-5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실내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65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담당자 성명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임채경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돋움" panose="020B0600000101010101" pitchFamily="50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소요시간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45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5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참가대상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초등 중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고학년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참가인원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회기준 </a:t>
                      </a: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명내외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5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활동목표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분리수거가 안되어 버려지는 플라스틱이 재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사용될수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있음을 안다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플라스틱으로 재탄생 된 동전을 통해 환 경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제로웨이스트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물건을 구입해보고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착한 소비를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생활속에서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실천할수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있도록한다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53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준비물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병뚜껑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플라스틱 코인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(20-30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),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일반상품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비교용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과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제로웨이스트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상품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고체치약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대나무칫솔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스테인레스빨대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수세미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34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유의사항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미션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600" b="1" kern="0" spc="0" dirty="0" err="1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수업전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플라스틱 병뚜껑 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개를 모아오세요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-&gt; </a:t>
                      </a:r>
                      <a:r>
                        <a:rPr lang="ko-KR" altLang="en-US" sz="600" b="1" kern="0" spc="0" dirty="0" err="1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수업시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플라스틱 코인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개와 교환하여 </a:t>
                      </a:r>
                      <a:r>
                        <a:rPr lang="ko-KR" altLang="en-US" sz="600" b="1" kern="0" spc="0" dirty="0" err="1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모둠활동시</a:t>
                      </a:r>
                      <a:r>
                        <a:rPr lang="ko-KR" altLang="en-US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활용합니다</a:t>
                      </a:r>
                      <a:r>
                        <a:rPr lang="en-US" altLang="ko-KR" sz="600" b="1" kern="0" spc="0" dirty="0">
                          <a:solidFill>
                            <a:srgbClr val="FF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제로웨이스트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상품 구입시 여럿이 한번에 움직이지 않고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모둠별로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활동 하여 동선을 확보한다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7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단계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 dirty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교육내용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교육시간</a:t>
                      </a:r>
                      <a:r>
                        <a:rPr lang="en-US" altLang="ko-KR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</a:t>
                      </a:r>
                      <a:r>
                        <a:rPr lang="en-US" altLang="ko-KR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42256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도입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학생들의 인원 및 좌석 확인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교육에 대한 간략한 소개 및 활동 설명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강사소개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활동에 관한 우리들의 안전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배려 약속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2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동기유발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그생활속에서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사용하는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물건중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플라스틱으로 만든 물건이 무엇이 있는지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질의 응답을 통해 나눈다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132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 dirty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전개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교육내용에 대해 상세하게 기술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서류상으로도 교육내용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교육방법을 잘 이해할 수 있도록 기술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5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① 자원순환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그림책읽기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플라스틱이 가득한 지구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▸ 플라스틱의 발명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특성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?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▸ 플라스틱 문제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해결방법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▸ 우리가 할일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② 착한 소비 체험활동 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구성하기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 5-6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명의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소그룹으로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나눠서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모둠별로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앉는다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지구사랑상점의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제로웨이스트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제품을 소개한다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모둠별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 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코인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(1,000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원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을 배부한다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모둠별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주어진 예산범위에서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제로웨이스트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상품을 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1-2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가지 구매한다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단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지구를 위해 우리가 직접 구매해서 실생활에서 지속적으로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사용할수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있는 물건을 토론을 통해서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정해야한다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.)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왜 그 물건을 구입했는지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어떤점이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지구환경에 도움이 될지 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미션지에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정리하고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모둠별로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발표한다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&lt;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활동사진 첨부가능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&gt;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85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마무리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소감발표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설문조사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활동 종료 및 도구 정리하기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r>
                        <a:rPr lang="ko-KR" altLang="en-US" sz="600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모듬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활동 자리 정리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6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</a:t>
                      </a: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5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b="1" kern="0" spc="0" dirty="0">
                          <a:solidFill>
                            <a:srgbClr val="35A434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기대효과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플라스틱의 문제와 해결 방법을 안다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▪ 일상에서 실천할 방법을 체험을 통해 찾고 지속적으로 실천 할 수 있다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8823" marR="18823" marT="5204" marB="52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5" name="_x385549928" descr="EMB00001d400c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31590"/>
            <a:ext cx="576064" cy="45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28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그림 8" descr="봉명중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59222"/>
            <a:ext cx="3315146" cy="2042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그림 9" descr="봉명중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723276"/>
            <a:ext cx="3307612" cy="2241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그림 11" descr="변동초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7946" y="635129"/>
            <a:ext cx="3113783" cy="1936621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pic>
        <p:nvPicPr>
          <p:cNvPr id="31749" name="그림 12" descr="Resized_20170608_093953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82" y="2647932"/>
            <a:ext cx="3138506" cy="235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그림 6" descr="모두의에너지로고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44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그림 16" descr="리더교육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99542"/>
            <a:ext cx="4752528" cy="418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그림 18" descr="11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99542"/>
            <a:ext cx="3672408" cy="418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 bwMode="auto">
          <a:xfrm>
            <a:off x="1378910" y="66972"/>
            <a:ext cx="4636063" cy="3164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35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76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 </a:t>
            </a: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마을안에서의 역할 찾기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sz="1793" b="1" dirty="0" err="1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리더과정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9711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그림 19" descr="마을리더1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104" y="2139702"/>
            <a:ext cx="6022175" cy="2704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 bwMode="auto">
          <a:xfrm>
            <a:off x="1378910" y="66972"/>
            <a:ext cx="4636063" cy="3164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35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76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 </a:t>
            </a: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마을안에서의 역할 찾기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sz="1793" b="1" dirty="0" err="1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리더과정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</a:p>
        </p:txBody>
      </p:sp>
      <p:sp>
        <p:nvSpPr>
          <p:cNvPr id="32775" name="TextBox 12"/>
          <p:cNvSpPr txBox="1">
            <a:spLocks noChangeArrowheads="1"/>
          </p:cNvSpPr>
          <p:nvPr/>
        </p:nvSpPr>
        <p:spPr bwMode="auto">
          <a:xfrm>
            <a:off x="1306246" y="635403"/>
            <a:ext cx="6323893" cy="13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2320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마을리더의</a:t>
            </a:r>
            <a:r>
              <a:rPr lang="ko-KR" altLang="en-US" sz="2320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행동 신조</a:t>
            </a:r>
            <a:endParaRPr lang="en-US" altLang="ko-KR" sz="2320" b="1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eaLnBrk="1"/>
            <a:r>
              <a:rPr lang="ko-KR" altLang="en-US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스스로를 이해하고</a:t>
            </a:r>
            <a:r>
              <a:rPr lang="en-US" altLang="ko-KR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자립하도록 애쓰며</a:t>
            </a:r>
            <a:r>
              <a:rPr lang="en-US" altLang="ko-KR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</a:p>
          <a:p>
            <a:pPr eaLnBrk="1"/>
            <a:r>
              <a:rPr lang="ko-KR" altLang="en-US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서로의 행복을 위해 지지하고 돕고</a:t>
            </a:r>
            <a:r>
              <a:rPr lang="en-US" altLang="ko-KR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</a:p>
          <a:p>
            <a:pPr algn="l" eaLnBrk="1"/>
            <a:r>
              <a:rPr lang="ko-KR" altLang="en-US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공조하는 삶을 위해 선한 </a:t>
            </a:r>
            <a:r>
              <a:rPr lang="ko-KR" altLang="en-US" sz="1898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마을활동에</a:t>
            </a:r>
            <a:r>
              <a:rPr lang="ko-KR" altLang="en-US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 적극 동참하겠다</a:t>
            </a:r>
            <a:r>
              <a:rPr lang="en-US" altLang="ko-KR" sz="1898" dirty="0">
                <a:latin typeface="맑은 고딕" panose="020B0503020000020004" pitchFamily="50" charset="-127"/>
                <a:ea typeface="굴림" panose="020B0600000101010101" pitchFamily="50" charset="-127"/>
              </a:rPr>
              <a:t>.</a:t>
            </a:r>
            <a:endParaRPr lang="ko-KR" altLang="en-US" sz="1898" dirty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247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277225" y="265298"/>
            <a:ext cx="6436630" cy="74004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–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마을도서관 책모임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, 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활동가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그리고 환경교육가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, 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마을교사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2771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그림 9" descr="마을교사7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91630"/>
            <a:ext cx="424847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그림 11" descr="마을교사4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91630"/>
            <a:ext cx="3332038" cy="320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76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375730" y="156549"/>
            <a:ext cx="5512687" cy="74004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–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마을도서관 책모임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, 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활동가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그리고</a:t>
            </a:r>
            <a:r>
              <a:rPr lang="en-US" altLang="ko-KR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</a:t>
            </a:r>
            <a:r>
              <a:rPr lang="ko-KR" altLang="en-US" sz="1793" b="1" dirty="0" err="1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마을교사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 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2771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11" descr="마을교사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526" y="2951820"/>
            <a:ext cx="2467942" cy="219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2" descr="마을교사9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526" y="1090818"/>
            <a:ext cx="2354926" cy="178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20" descr="태평동3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430" y="1102337"/>
            <a:ext cx="2037680" cy="170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0" descr="마을교사8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698" y="1090818"/>
            <a:ext cx="2559502" cy="4052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21" descr="태평동2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431" y="2825061"/>
            <a:ext cx="2037680" cy="2267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18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159" y="4394244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그림 24" descr="마을교육공동체추진단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46" y="3027165"/>
            <a:ext cx="2506452" cy="1974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그림 25" descr="마을교사1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450" y="749257"/>
            <a:ext cx="2669697" cy="2126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그림 26" descr="도원결의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574" y="749257"/>
            <a:ext cx="2581796" cy="2088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그림 27" descr="발기인단1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449" y="3027164"/>
            <a:ext cx="2657977" cy="18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TextBox 11"/>
          <p:cNvSpPr txBox="1">
            <a:spLocks noChangeArrowheads="1"/>
          </p:cNvSpPr>
          <p:nvPr/>
        </p:nvSpPr>
        <p:spPr bwMode="auto">
          <a:xfrm>
            <a:off x="3888879" y="900782"/>
            <a:ext cx="428322" cy="968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>
                <a:ea typeface="굴림" panose="020B0600000101010101" pitchFamily="50" charset="-127"/>
              </a:rPr>
              <a:t>1.</a:t>
            </a: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결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의</a:t>
            </a:r>
          </a:p>
        </p:txBody>
      </p:sp>
      <p:sp>
        <p:nvSpPr>
          <p:cNvPr id="34826" name="TextBox 12"/>
          <p:cNvSpPr txBox="1">
            <a:spLocks noChangeArrowheads="1"/>
          </p:cNvSpPr>
          <p:nvPr/>
        </p:nvSpPr>
        <p:spPr bwMode="auto">
          <a:xfrm>
            <a:off x="4838216" y="900782"/>
            <a:ext cx="428322" cy="968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>
                <a:ea typeface="굴림" panose="020B0600000101010101" pitchFamily="50" charset="-127"/>
              </a:rPr>
              <a:t>2.</a:t>
            </a: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학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습</a:t>
            </a: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3888879" y="3065673"/>
            <a:ext cx="428322" cy="184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>
                <a:ea typeface="굴림" panose="020B0600000101010101" pitchFamily="50" charset="-127"/>
              </a:rPr>
              <a:t>3.</a:t>
            </a: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교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육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공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동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체</a:t>
            </a:r>
          </a:p>
        </p:txBody>
      </p:sp>
      <p:sp>
        <p:nvSpPr>
          <p:cNvPr id="34828" name="TextBox 14"/>
          <p:cNvSpPr txBox="1">
            <a:spLocks noChangeArrowheads="1"/>
          </p:cNvSpPr>
          <p:nvPr/>
        </p:nvSpPr>
        <p:spPr bwMode="auto">
          <a:xfrm>
            <a:off x="4799707" y="3103346"/>
            <a:ext cx="428322" cy="155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>
                <a:ea typeface="굴림" panose="020B0600000101010101" pitchFamily="50" charset="-127"/>
              </a:rPr>
              <a:t>4.</a:t>
            </a: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자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원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조</a:t>
            </a:r>
            <a:endParaRPr lang="en-US" altLang="ko-KR" sz="1898">
              <a:ea typeface="굴림" panose="020B0600000101010101" pitchFamily="50" charset="-127"/>
            </a:endParaRPr>
          </a:p>
          <a:p>
            <a:pPr eaLnBrk="1"/>
            <a:r>
              <a:rPr lang="ko-KR" altLang="en-US" sz="1898">
                <a:ea typeface="굴림" panose="020B0600000101010101" pitchFamily="50" charset="-127"/>
              </a:rPr>
              <a:t>사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12236" y="3027165"/>
            <a:ext cx="1140056" cy="38440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1898" b="1">
                <a:solidFill>
                  <a:srgbClr val="FFFFFF"/>
                </a:solidFill>
                <a:ea typeface="굴림" panose="020B0600000101010101" pitchFamily="50" charset="-127"/>
              </a:rPr>
              <a:t>발기인단</a:t>
            </a:r>
          </a:p>
        </p:txBody>
      </p:sp>
    </p:spTree>
    <p:extLst>
      <p:ext uri="{BB962C8B-B14F-4D97-AF65-F5344CB8AC3E}">
        <p14:creationId xmlns:p14="http://schemas.microsoft.com/office/powerpoint/2010/main" val="37633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sz="45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마을과 함께하는 마을교사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755576" y="195486"/>
            <a:ext cx="7128792" cy="4122458"/>
          </a:xfrm>
        </p:spPr>
        <p:txBody>
          <a:bodyPr>
            <a:noAutofit/>
          </a:bodyPr>
          <a:lstStyle/>
          <a:p>
            <a:endParaRPr lang="en-US" altLang="ko-KR" sz="1400" dirty="0" smtClean="0"/>
          </a:p>
          <a:p>
            <a:r>
              <a:rPr lang="ko-KR" altLang="en-US" sz="2800" b="1" u="sng" dirty="0"/>
              <a:t>주제</a:t>
            </a:r>
            <a:r>
              <a:rPr lang="en-US" altLang="ko-KR" sz="2800" b="1" u="sng" dirty="0"/>
              <a:t>: </a:t>
            </a:r>
            <a:r>
              <a:rPr lang="ko-KR" altLang="en-US" sz="2800" b="1" u="sng" dirty="0"/>
              <a:t>마을자원조사</a:t>
            </a:r>
            <a:r>
              <a:rPr lang="en-US" altLang="ko-KR" sz="2800" b="1" u="sng" dirty="0"/>
              <a:t>(</a:t>
            </a:r>
            <a:r>
              <a:rPr lang="ko-KR" altLang="en-US" sz="2800" b="1" u="sng" dirty="0" err="1"/>
              <a:t>관저동</a:t>
            </a:r>
            <a:r>
              <a:rPr lang="en-US" altLang="ko-KR" sz="2800" b="1" u="sng" dirty="0"/>
              <a:t>)</a:t>
            </a:r>
            <a:r>
              <a:rPr lang="ko-KR" altLang="en-US" sz="2800" b="1" u="sng" dirty="0"/>
              <a:t> </a:t>
            </a:r>
            <a:endParaRPr lang="en-US" altLang="ko-KR" sz="2800" b="1" u="sng" dirty="0" smtClean="0"/>
          </a:p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조사항목 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인적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공간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자연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역사적 자원</a:t>
            </a:r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1"/>
            <a:r>
              <a:rPr lang="ko-KR" altLang="en-US" sz="2000" dirty="0" err="1" smtClean="0">
                <a:latin typeface="+mn-ea"/>
              </a:rPr>
              <a:t>진</a:t>
            </a:r>
            <a:r>
              <a:rPr lang="ko-KR" altLang="en-US" sz="2400" dirty="0" err="1" smtClean="0">
                <a:latin typeface="+mn-ea"/>
              </a:rPr>
              <a:t>행일정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en-US" altLang="ko-KR" sz="2400" dirty="0" smtClean="0">
                <a:latin typeface="+mn-ea"/>
              </a:rPr>
              <a:t>: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차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논의</a:t>
            </a:r>
            <a:r>
              <a:rPr lang="en-US" altLang="ko-KR" dirty="0" smtClean="0">
                <a:latin typeface="+mn-ea"/>
              </a:rPr>
              <a:t>(11/ 9  ,</a:t>
            </a:r>
            <a:r>
              <a:rPr lang="ko-KR" altLang="en-US" dirty="0" err="1" smtClean="0">
                <a:latin typeface="+mn-ea"/>
              </a:rPr>
              <a:t>더샵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marL="0" indent="0">
              <a:buNone/>
            </a:pPr>
            <a:r>
              <a:rPr lang="en-US" altLang="ko-KR" sz="1800" dirty="0" smtClean="0">
                <a:latin typeface="+mn-ea"/>
              </a:rPr>
              <a:t>                     2</a:t>
            </a:r>
            <a:r>
              <a:rPr lang="ko-KR" altLang="en-US" sz="1800" dirty="0">
                <a:latin typeface="+mn-ea"/>
              </a:rPr>
              <a:t>차</a:t>
            </a:r>
            <a:r>
              <a:rPr lang="en-US" altLang="ko-KR" sz="1800" dirty="0">
                <a:latin typeface="+mn-ea"/>
              </a:rPr>
              <a:t>: </a:t>
            </a:r>
            <a:r>
              <a:rPr lang="ko-KR" altLang="en-US" sz="1800" dirty="0" err="1">
                <a:latin typeface="+mn-ea"/>
              </a:rPr>
              <a:t>사진찍기</a:t>
            </a:r>
            <a:r>
              <a:rPr lang="en-US" altLang="ko-KR" sz="1800" dirty="0">
                <a:latin typeface="+mn-ea"/>
              </a:rPr>
              <a:t>( 11/13-17)</a:t>
            </a:r>
          </a:p>
          <a:p>
            <a:pPr marL="0" indent="0">
              <a:buNone/>
            </a:pPr>
            <a:r>
              <a:rPr lang="en-US" altLang="ko-KR" sz="1800" dirty="0">
                <a:latin typeface="+mn-ea"/>
              </a:rPr>
              <a:t>                     3</a:t>
            </a:r>
            <a:r>
              <a:rPr lang="ko-KR" altLang="en-US" sz="1800" dirty="0">
                <a:latin typeface="+mn-ea"/>
              </a:rPr>
              <a:t>차</a:t>
            </a:r>
            <a:r>
              <a:rPr lang="en-US" altLang="ko-KR" sz="1800" dirty="0">
                <a:latin typeface="+mn-ea"/>
              </a:rPr>
              <a:t>: </a:t>
            </a:r>
            <a:r>
              <a:rPr lang="ko-KR" altLang="en-US" sz="1800" dirty="0">
                <a:latin typeface="+mn-ea"/>
              </a:rPr>
              <a:t>토론</a:t>
            </a:r>
            <a:r>
              <a:rPr lang="en-US" altLang="ko-KR" sz="1800" dirty="0">
                <a:latin typeface="+mn-ea"/>
              </a:rPr>
              <a:t>(11/17,</a:t>
            </a:r>
            <a:r>
              <a:rPr lang="ko-KR" altLang="en-US" sz="1800" dirty="0" err="1">
                <a:latin typeface="+mn-ea"/>
              </a:rPr>
              <a:t>해뜰</a:t>
            </a:r>
            <a:r>
              <a:rPr lang="en-US" altLang="ko-KR" sz="1800" dirty="0">
                <a:latin typeface="+mn-ea"/>
              </a:rPr>
              <a:t>)</a:t>
            </a:r>
            <a:endParaRPr lang="ko-KR" altLang="en-US" sz="1800" dirty="0">
              <a:latin typeface="+mn-ea"/>
            </a:endParaRPr>
          </a:p>
          <a:p>
            <a:endParaRPr lang="en-US" altLang="ko-KR" sz="2000" b="1" u="sng" dirty="0">
              <a:solidFill>
                <a:srgbClr val="FF0000"/>
              </a:solidFill>
              <a:latin typeface="+mn-ea"/>
            </a:endParaRPr>
          </a:p>
          <a:p>
            <a:endParaRPr lang="en-US" altLang="ko-KR" sz="2800" b="1" dirty="0"/>
          </a:p>
          <a:p>
            <a:endParaRPr lang="ko-KR" altLang="en-US" sz="28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7" b="11956"/>
          <a:stretch/>
        </p:blipFill>
        <p:spPr>
          <a:xfrm>
            <a:off x="6156176" y="2139702"/>
            <a:ext cx="2232248" cy="237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39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998454" y="130286"/>
            <a:ext cx="2834934" cy="16668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89" y="126195"/>
            <a:ext cx="2371919" cy="209742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88" y="3093073"/>
            <a:ext cx="2754306" cy="206573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066" y="3017299"/>
            <a:ext cx="2834934" cy="21262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93" y="930065"/>
            <a:ext cx="2198843" cy="293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1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31641" y="1761660"/>
            <a:ext cx="2264127" cy="3120324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마을활동가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주민개개인의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달란트</a:t>
            </a:r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안여종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간디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이병연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에런</a:t>
            </a:r>
            <a:r>
              <a:rPr lang="en-US" altLang="ko-KR" b="1" dirty="0" smtClean="0">
                <a:solidFill>
                  <a:schemeClr val="tx1"/>
                </a:solidFill>
              </a:rPr>
              <a:t>,</a:t>
            </a:r>
            <a:r>
              <a:rPr lang="ko-KR" altLang="en-US" b="1" dirty="0" smtClean="0">
                <a:solidFill>
                  <a:schemeClr val="tx1"/>
                </a:solidFill>
              </a:rPr>
              <a:t>보름다문화가족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복주머니</a:t>
            </a:r>
            <a:r>
              <a:rPr lang="ko-KR" altLang="en-US" b="1" dirty="0" smtClean="0">
                <a:solidFill>
                  <a:schemeClr val="tx1"/>
                </a:solidFill>
              </a:rPr>
              <a:t> 할머니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교장선생님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적</a:t>
            </a:r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자원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47411" y="1193292"/>
            <a:ext cx="1870652" cy="461665"/>
          </a:xfrm>
          <a:prstGeom prst="rect">
            <a:avLst/>
          </a:prstGeom>
          <a:gradFill>
            <a:gsLst>
              <a:gs pos="35816">
                <a:schemeClr val="accent5">
                  <a:lumMod val="40000"/>
                  <a:lumOff val="6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개인활동가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0" y="1193292"/>
            <a:ext cx="2540345" cy="461665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기관</a:t>
            </a:r>
            <a:r>
              <a:rPr lang="en-US" altLang="ko-KR" sz="2400" b="1" dirty="0"/>
              <a:t>,</a:t>
            </a:r>
            <a:r>
              <a:rPr lang="ko-KR" altLang="en-US" sz="2400" b="1" dirty="0"/>
              <a:t>단체 소속</a:t>
            </a: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3618063" y="1761660"/>
            <a:ext cx="4194298" cy="324036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68580" tIns="34290" rIns="68580" bIns="34290" rtlCol="0">
            <a:noAutofit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500" b="1" dirty="0">
                <a:solidFill>
                  <a:schemeClr val="tx1"/>
                </a:solidFill>
              </a:rPr>
              <a:t>정지연</a:t>
            </a:r>
            <a:r>
              <a:rPr lang="en-US" altLang="ko-KR" sz="1500" b="1" dirty="0">
                <a:solidFill>
                  <a:schemeClr val="tx1"/>
                </a:solidFill>
              </a:rPr>
              <a:t>(</a:t>
            </a:r>
            <a:r>
              <a:rPr lang="ko-KR" altLang="en-US" sz="1500" b="1" dirty="0" err="1">
                <a:solidFill>
                  <a:schemeClr val="tx1"/>
                </a:solidFill>
              </a:rPr>
              <a:t>한살림</a:t>
            </a:r>
            <a:r>
              <a:rPr lang="en-US" altLang="ko-KR" sz="1500" b="1" dirty="0">
                <a:solidFill>
                  <a:schemeClr val="tx1"/>
                </a:solidFill>
              </a:rPr>
              <a:t>) /</a:t>
            </a:r>
            <a:r>
              <a:rPr lang="ko-KR" altLang="en-US" sz="1500" b="1" dirty="0" err="1">
                <a:solidFill>
                  <a:schemeClr val="tx1"/>
                </a:solidFill>
              </a:rPr>
              <a:t>시온성</a:t>
            </a:r>
            <a:r>
              <a:rPr lang="ko-KR" altLang="en-US" sz="1500" b="1" dirty="0">
                <a:solidFill>
                  <a:schemeClr val="tx1"/>
                </a:solidFill>
              </a:rPr>
              <a:t> 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엘리</a:t>
            </a:r>
            <a:r>
              <a:rPr lang="ko-KR" altLang="en-US" sz="1500" b="1" dirty="0">
                <a:solidFill>
                  <a:schemeClr val="tx1"/>
                </a:solidFill>
              </a:rPr>
              <a:t> 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 err="1">
                <a:solidFill>
                  <a:schemeClr val="tx1"/>
                </a:solidFill>
              </a:rPr>
              <a:t>해뜰운영진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관저공동체연합운영진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 err="1">
                <a:solidFill>
                  <a:schemeClr val="tx1"/>
                </a:solidFill>
              </a:rPr>
              <a:t>강강지락</a:t>
            </a:r>
            <a:r>
              <a:rPr lang="ko-KR" altLang="en-US" sz="1500" b="1" dirty="0">
                <a:solidFill>
                  <a:schemeClr val="tx1"/>
                </a:solidFill>
              </a:rPr>
              <a:t> 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관저마을리더 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꿈앗이</a:t>
            </a:r>
            <a:r>
              <a:rPr lang="ko-KR" altLang="en-US" sz="1500" b="1" dirty="0">
                <a:solidFill>
                  <a:schemeClr val="tx1"/>
                </a:solidFill>
              </a:rPr>
              <a:t> 청소년 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 err="1">
                <a:solidFill>
                  <a:schemeClr val="tx1"/>
                </a:solidFill>
              </a:rPr>
              <a:t>새미공방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뚝딱이공방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</a:p>
          <a:p>
            <a:r>
              <a:rPr lang="ko-KR" altLang="en-US" sz="1500" b="1" dirty="0">
                <a:solidFill>
                  <a:schemeClr val="tx1"/>
                </a:solidFill>
              </a:rPr>
              <a:t>학교장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마을기자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책놀이선생님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에너지간사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>
                <a:solidFill>
                  <a:schemeClr val="tx1"/>
                </a:solidFill>
              </a:rPr>
              <a:t>역대관장부부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전래놀이팀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</a:p>
          <a:p>
            <a:r>
              <a:rPr lang="ko-KR" altLang="en-US" sz="1500" b="1" dirty="0">
                <a:solidFill>
                  <a:schemeClr val="tx1"/>
                </a:solidFill>
              </a:rPr>
              <a:t>학원장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휘영찬</a:t>
            </a:r>
            <a:r>
              <a:rPr lang="en-US" altLang="ko-KR" sz="1500" b="1" dirty="0">
                <a:solidFill>
                  <a:schemeClr val="tx1"/>
                </a:solidFill>
              </a:rPr>
              <a:t>,</a:t>
            </a:r>
            <a:r>
              <a:rPr lang="ko-KR" altLang="en-US" sz="1500" b="1" dirty="0">
                <a:solidFill>
                  <a:schemeClr val="tx1"/>
                </a:solidFill>
              </a:rPr>
              <a:t>배원균 태권도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>
                <a:solidFill>
                  <a:schemeClr val="tx1"/>
                </a:solidFill>
              </a:rPr>
              <a:t>부녀회 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방범대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>
                <a:solidFill>
                  <a:schemeClr val="tx1"/>
                </a:solidFill>
              </a:rPr>
              <a:t>관저드림오케스트라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r>
              <a:rPr lang="ko-KR" altLang="en-US" sz="1500" b="1" dirty="0">
                <a:solidFill>
                  <a:schemeClr val="tx1"/>
                </a:solidFill>
              </a:rPr>
              <a:t>학원장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 err="1">
                <a:solidFill>
                  <a:schemeClr val="tx1"/>
                </a:solidFill>
              </a:rPr>
              <a:t>신협이사장</a:t>
            </a:r>
            <a:r>
              <a:rPr lang="en-US" altLang="ko-KR" sz="1500" b="1" dirty="0">
                <a:solidFill>
                  <a:schemeClr val="tx1"/>
                </a:solidFill>
              </a:rPr>
              <a:t>/</a:t>
            </a:r>
            <a:r>
              <a:rPr lang="ko-KR" altLang="en-US" sz="1500" b="1" dirty="0">
                <a:solidFill>
                  <a:schemeClr val="tx1"/>
                </a:solidFill>
              </a:rPr>
              <a:t>병원 기관장</a:t>
            </a:r>
            <a:endParaRPr lang="en-US" altLang="ko-KR" sz="1500" b="1" dirty="0">
              <a:solidFill>
                <a:schemeClr val="tx1"/>
              </a:solidFill>
            </a:endParaRPr>
          </a:p>
          <a:p>
            <a:endParaRPr lang="en-US" altLang="ko-KR" sz="1500" b="1" dirty="0">
              <a:solidFill>
                <a:schemeClr val="tx1"/>
              </a:solidFill>
            </a:endParaRPr>
          </a:p>
        </p:txBody>
      </p:sp>
      <p:sp>
        <p:nvSpPr>
          <p:cNvPr id="10" name="아래쪽 화살표 9"/>
          <p:cNvSpPr/>
          <p:nvPr/>
        </p:nvSpPr>
        <p:spPr>
          <a:xfrm>
            <a:off x="2573778" y="1631872"/>
            <a:ext cx="54006" cy="1297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1" name="아래쪽 화살표 10"/>
          <p:cNvSpPr/>
          <p:nvPr/>
        </p:nvSpPr>
        <p:spPr>
          <a:xfrm>
            <a:off x="5734482" y="1631872"/>
            <a:ext cx="108012" cy="1297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</p:spTree>
    <p:extLst>
      <p:ext uri="{BB962C8B-B14F-4D97-AF65-F5344CB8AC3E}">
        <p14:creationId xmlns:p14="http://schemas.microsoft.com/office/powerpoint/2010/main" val="60583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5900" y="141480"/>
            <a:ext cx="6172200" cy="939546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공간 자원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1702543"/>
            <a:ext cx="140415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400" b="1" dirty="0" err="1"/>
              <a:t>공적공간</a:t>
            </a:r>
            <a:endParaRPr lang="ko-KR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16309" y="4137924"/>
            <a:ext cx="140415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400" b="1" dirty="0" err="1"/>
              <a:t>사적공간</a:t>
            </a:r>
            <a:endParaRPr lang="ko-KR" altLang="en-US" sz="2400" b="1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2951820" y="1170439"/>
            <a:ext cx="4706280" cy="2697455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학교및</a:t>
            </a:r>
            <a:r>
              <a:rPr lang="ko-KR" altLang="en-US" dirty="0" smtClean="0">
                <a:solidFill>
                  <a:schemeClr val="tx1"/>
                </a:solidFill>
              </a:rPr>
              <a:t> 도서관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r>
              <a:rPr lang="ko-KR" altLang="en-US" dirty="0" smtClean="0">
                <a:solidFill>
                  <a:schemeClr val="tx1"/>
                </a:solidFill>
              </a:rPr>
              <a:t>초</a:t>
            </a:r>
            <a:r>
              <a:rPr lang="en-US" altLang="ko-KR" dirty="0" smtClean="0">
                <a:solidFill>
                  <a:schemeClr val="tx1"/>
                </a:solidFill>
              </a:rPr>
              <a:t>(4),</a:t>
            </a:r>
            <a:r>
              <a:rPr lang="ko-KR" altLang="en-US" dirty="0" smtClean="0">
                <a:solidFill>
                  <a:schemeClr val="tx1"/>
                </a:solidFill>
              </a:rPr>
              <a:t>중</a:t>
            </a:r>
            <a:r>
              <a:rPr lang="en-US" altLang="ko-KR" dirty="0" smtClean="0">
                <a:solidFill>
                  <a:schemeClr val="tx1"/>
                </a:solidFill>
              </a:rPr>
              <a:t>(4)</a:t>
            </a:r>
            <a:r>
              <a:rPr lang="ko-KR" altLang="en-US" dirty="0" smtClean="0">
                <a:solidFill>
                  <a:schemeClr val="tx1"/>
                </a:solidFill>
              </a:rPr>
              <a:t>고</a:t>
            </a:r>
            <a:r>
              <a:rPr lang="en-US" altLang="ko-KR" dirty="0" smtClean="0">
                <a:solidFill>
                  <a:schemeClr val="tx1"/>
                </a:solidFill>
              </a:rPr>
              <a:t>(5)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도서관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err="1" smtClean="0">
                <a:solidFill>
                  <a:schemeClr val="tx1"/>
                </a:solidFill>
              </a:rPr>
              <a:t>해뜰마을어린이도서관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마루도서관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주민센터</a:t>
            </a:r>
            <a:r>
              <a:rPr lang="en-US" altLang="ko-KR" dirty="0" smtClean="0">
                <a:solidFill>
                  <a:schemeClr val="tx1"/>
                </a:solidFill>
              </a:rPr>
              <a:t>(1,2</a:t>
            </a:r>
            <a:r>
              <a:rPr lang="ko-KR" altLang="en-US" dirty="0" smtClean="0">
                <a:solidFill>
                  <a:schemeClr val="tx1"/>
                </a:solidFill>
              </a:rPr>
              <a:t>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아파트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r>
              <a:rPr lang="ko-KR" altLang="en-US" dirty="0" smtClean="0">
                <a:solidFill>
                  <a:schemeClr val="tx1"/>
                </a:solidFill>
              </a:rPr>
              <a:t>경로당</a:t>
            </a:r>
            <a:r>
              <a:rPr lang="en-US" altLang="ko-KR" dirty="0" smtClean="0">
                <a:solidFill>
                  <a:schemeClr val="tx1"/>
                </a:solidFill>
              </a:rPr>
              <a:t>, 5</a:t>
            </a:r>
            <a:r>
              <a:rPr lang="ko-KR" altLang="en-US" dirty="0" smtClean="0">
                <a:solidFill>
                  <a:schemeClr val="tx1"/>
                </a:solidFill>
              </a:rPr>
              <a:t>단지공유공간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한살림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r>
              <a:rPr lang="ko-KR" altLang="en-US" dirty="0" smtClean="0">
                <a:solidFill>
                  <a:schemeClr val="tx1"/>
                </a:solidFill>
              </a:rPr>
              <a:t>공유공간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옥탑방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품앗이 마을카페</a:t>
            </a:r>
            <a:r>
              <a:rPr lang="en-US" altLang="ko-KR" dirty="0" smtClean="0">
                <a:solidFill>
                  <a:schemeClr val="tx1"/>
                </a:solidFill>
              </a:rPr>
              <a:t>/ </a:t>
            </a:r>
            <a:r>
              <a:rPr lang="ko-KR" altLang="en-US" dirty="0" err="1" smtClean="0">
                <a:solidFill>
                  <a:schemeClr val="tx1"/>
                </a:solidFill>
              </a:rPr>
              <a:t>건양대병원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관저종합복지관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행복한 우리복지관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관저문예회관  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err="1" smtClean="0">
                <a:solidFill>
                  <a:schemeClr val="tx1"/>
                </a:solidFill>
              </a:rPr>
              <a:t>불탄수영장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</a:p>
        </p:txBody>
      </p:sp>
      <p:sp>
        <p:nvSpPr>
          <p:cNvPr id="8" name="오른쪽 화살표 7"/>
          <p:cNvSpPr/>
          <p:nvPr/>
        </p:nvSpPr>
        <p:spPr>
          <a:xfrm>
            <a:off x="2735796" y="1813821"/>
            <a:ext cx="21602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2951820" y="3979173"/>
            <a:ext cx="4706280" cy="10309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68580" tIns="34290" rIns="68580" bIns="34290" rtlCol="0">
            <a:normAutofit fontScale="92500" lnSpcReduction="2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>
                <a:solidFill>
                  <a:schemeClr val="tx1"/>
                </a:solidFill>
              </a:rPr>
              <a:t>일본어</a:t>
            </a:r>
            <a:r>
              <a:rPr lang="en-US" altLang="ko-KR" sz="1800" dirty="0">
                <a:solidFill>
                  <a:schemeClr val="tx1"/>
                </a:solidFill>
              </a:rPr>
              <a:t>,</a:t>
            </a:r>
            <a:r>
              <a:rPr lang="ko-KR" altLang="en-US" sz="1800" dirty="0">
                <a:solidFill>
                  <a:schemeClr val="tx1"/>
                </a:solidFill>
              </a:rPr>
              <a:t>중국어 아카데미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 err="1">
                <a:solidFill>
                  <a:schemeClr val="tx1"/>
                </a:solidFill>
              </a:rPr>
              <a:t>관저마치북카페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 err="1">
                <a:solidFill>
                  <a:schemeClr val="tx1"/>
                </a:solidFill>
              </a:rPr>
              <a:t>점핑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>
                <a:solidFill>
                  <a:schemeClr val="tx1"/>
                </a:solidFill>
              </a:rPr>
              <a:t>시니어골프</a:t>
            </a:r>
            <a:r>
              <a:rPr lang="en-US" altLang="ko-KR" sz="1800" dirty="0">
                <a:solidFill>
                  <a:schemeClr val="tx1"/>
                </a:solidFill>
              </a:rPr>
              <a:t>/ </a:t>
            </a:r>
            <a:r>
              <a:rPr lang="ko-KR" altLang="en-US" sz="1800" dirty="0" err="1">
                <a:solidFill>
                  <a:schemeClr val="tx1"/>
                </a:solidFill>
              </a:rPr>
              <a:t>더샵</a:t>
            </a:r>
            <a:r>
              <a:rPr lang="ko-KR" altLang="en-US" sz="1800" dirty="0">
                <a:solidFill>
                  <a:schemeClr val="tx1"/>
                </a:solidFill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101</a:t>
            </a:r>
            <a:r>
              <a:rPr lang="ko-KR" altLang="en-US" sz="1800" dirty="0">
                <a:solidFill>
                  <a:schemeClr val="tx1"/>
                </a:solidFill>
              </a:rPr>
              <a:t>동 </a:t>
            </a:r>
            <a:r>
              <a:rPr lang="en-US" altLang="ko-KR" sz="1800" dirty="0">
                <a:solidFill>
                  <a:schemeClr val="tx1"/>
                </a:solidFill>
              </a:rPr>
              <a:t>2403</a:t>
            </a:r>
            <a:r>
              <a:rPr lang="ko-KR" altLang="en-US" sz="1800" dirty="0">
                <a:solidFill>
                  <a:schemeClr val="tx1"/>
                </a:solidFill>
              </a:rPr>
              <a:t>호</a:t>
            </a:r>
            <a:endParaRPr lang="en-US" altLang="ko-KR" sz="1800" dirty="0">
              <a:solidFill>
                <a:schemeClr val="tx1"/>
              </a:solidFill>
            </a:endParaRPr>
          </a:p>
          <a:p>
            <a:r>
              <a:rPr lang="ko-KR" altLang="en-US" sz="1800" dirty="0">
                <a:solidFill>
                  <a:schemeClr val="tx1"/>
                </a:solidFill>
              </a:rPr>
              <a:t>교회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 err="1">
                <a:solidFill>
                  <a:schemeClr val="tx1"/>
                </a:solidFill>
              </a:rPr>
              <a:t>하나로마트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 err="1">
                <a:solidFill>
                  <a:schemeClr val="tx1"/>
                </a:solidFill>
              </a:rPr>
              <a:t>리틀파워존</a:t>
            </a:r>
            <a:r>
              <a:rPr lang="en-US" altLang="ko-KR" sz="1800" dirty="0">
                <a:solidFill>
                  <a:schemeClr val="tx1"/>
                </a:solidFill>
              </a:rPr>
              <a:t>/</a:t>
            </a:r>
            <a:r>
              <a:rPr lang="ko-KR" altLang="en-US" sz="1800" dirty="0">
                <a:solidFill>
                  <a:schemeClr val="tx1"/>
                </a:solidFill>
              </a:rPr>
              <a:t>성애노인양로원</a:t>
            </a:r>
          </a:p>
        </p:txBody>
      </p:sp>
      <p:sp>
        <p:nvSpPr>
          <p:cNvPr id="10" name="오른쪽 화살표 9"/>
          <p:cNvSpPr/>
          <p:nvPr/>
        </p:nvSpPr>
        <p:spPr>
          <a:xfrm>
            <a:off x="2720464" y="4270120"/>
            <a:ext cx="231356" cy="2192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1" name="십자형 10"/>
          <p:cNvSpPr/>
          <p:nvPr/>
        </p:nvSpPr>
        <p:spPr>
          <a:xfrm>
            <a:off x="1763688" y="2787774"/>
            <a:ext cx="378042" cy="378042"/>
          </a:xfrm>
          <a:prstGeom prst="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</p:spTree>
    <p:extLst>
      <p:ext uri="{BB962C8B-B14F-4D97-AF65-F5344CB8AC3E}">
        <p14:creationId xmlns:p14="http://schemas.microsoft.com/office/powerpoint/2010/main" val="34321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6237"/>
          <a:stretch/>
        </p:blipFill>
        <p:spPr>
          <a:xfrm>
            <a:off x="1137186" y="21535"/>
            <a:ext cx="2246683" cy="1712809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r="32151"/>
          <a:stretch/>
        </p:blipFill>
        <p:spPr>
          <a:xfrm rot="5400000">
            <a:off x="3688919" y="-305052"/>
            <a:ext cx="1890210" cy="250031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504" y="-4784"/>
            <a:ext cx="2571750" cy="51435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90" r="16385"/>
          <a:stretch/>
        </p:blipFill>
        <p:spPr>
          <a:xfrm>
            <a:off x="1137186" y="1658468"/>
            <a:ext cx="2480996" cy="2349879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37801" r="13200" b="23350"/>
          <a:stretch/>
        </p:blipFill>
        <p:spPr>
          <a:xfrm>
            <a:off x="5716413" y="3852000"/>
            <a:ext cx="1231253" cy="131323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8" t="3240" r="34638" b="35202"/>
          <a:stretch/>
        </p:blipFill>
        <p:spPr>
          <a:xfrm>
            <a:off x="1103626" y="4044860"/>
            <a:ext cx="2189376" cy="118809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7" t="12960" r="42514" b="-1443"/>
          <a:stretch/>
        </p:blipFill>
        <p:spPr>
          <a:xfrm>
            <a:off x="2927095" y="1710223"/>
            <a:ext cx="2808312" cy="242887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606" y="3813371"/>
            <a:ext cx="2510898" cy="128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31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77634" y="1383618"/>
            <a:ext cx="5556250" cy="3348372"/>
          </a:xfrm>
          <a:ln>
            <a:solidFill>
              <a:schemeClr val="accent1">
                <a:shade val="50000"/>
                <a:shade val="75000"/>
                <a:lumMod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구봉산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느리울공원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신선암공원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학교운동장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관저체육공원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옥녀봉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다온숲동산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err="1" smtClean="0">
                <a:solidFill>
                  <a:schemeClr val="tx1"/>
                </a:solidFill>
              </a:rPr>
              <a:t>마치광장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자연 자원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68" y="990117"/>
            <a:ext cx="2394086" cy="197252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645" y="2858474"/>
            <a:ext cx="2497871" cy="197768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954" y="990117"/>
            <a:ext cx="2515562" cy="1972525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688" y="2949194"/>
            <a:ext cx="2346266" cy="188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7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76" y="0"/>
            <a:ext cx="3451225" cy="2588419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3424907" cy="25717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356" y="2571750"/>
            <a:ext cx="1977833" cy="25717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08" y="2571750"/>
            <a:ext cx="2456892" cy="25717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283" y="2571750"/>
            <a:ext cx="2484276" cy="256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89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31640" y="1039366"/>
            <a:ext cx="3240360" cy="2456417"/>
          </a:xfrm>
          <a:ln>
            <a:solidFill>
              <a:schemeClr val="accent1">
                <a:shade val="50000"/>
                <a:shade val="75000"/>
                <a:lumMod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마을축제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해뜰책잔치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올래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프리마켓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구봉산신제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err="1" smtClean="0">
                <a:solidFill>
                  <a:schemeClr val="tx1"/>
                </a:solidFill>
              </a:rPr>
              <a:t>한살림</a:t>
            </a:r>
            <a:r>
              <a:rPr lang="ko-KR" altLang="en-US" b="1" dirty="0" smtClean="0">
                <a:solidFill>
                  <a:schemeClr val="tx1"/>
                </a:solidFill>
              </a:rPr>
              <a:t> 영화제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r>
              <a:rPr lang="ko-KR" altLang="en-US" b="1" dirty="0" smtClean="0">
                <a:solidFill>
                  <a:schemeClr val="tx1"/>
                </a:solidFill>
              </a:rPr>
              <a:t>수요</a:t>
            </a:r>
            <a:r>
              <a:rPr lang="en-US" altLang="ko-KR" b="1" dirty="0" smtClean="0">
                <a:solidFill>
                  <a:schemeClr val="tx1"/>
                </a:solidFill>
              </a:rPr>
              <a:t>,</a:t>
            </a:r>
            <a:r>
              <a:rPr lang="ko-KR" altLang="en-US" b="1" dirty="0" err="1" smtClean="0">
                <a:solidFill>
                  <a:schemeClr val="tx1"/>
                </a:solidFill>
              </a:rPr>
              <a:t>목요장터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1763688" y="355733"/>
            <a:ext cx="5829300" cy="864096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33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역사</a:t>
            </a:r>
            <a:r>
              <a:rPr lang="en-US" altLang="ko-KR" sz="33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ko-KR" altLang="en-US" sz="33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문화적 자원</a:t>
            </a:r>
            <a:br>
              <a:rPr lang="ko-KR" altLang="en-US" sz="33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endParaRPr lang="ko-KR" altLang="en-US" sz="33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59" y="3161070"/>
            <a:ext cx="4170701" cy="198243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161070"/>
            <a:ext cx="3240360" cy="198243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039366"/>
            <a:ext cx="3240360" cy="212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30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63" b="7103"/>
          <a:stretch/>
        </p:blipFill>
        <p:spPr>
          <a:xfrm>
            <a:off x="4572000" y="1005576"/>
            <a:ext cx="3294366" cy="413792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모두의 에너지자립마을학교 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34" y="1005577"/>
            <a:ext cx="3294366" cy="413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0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제목 1"/>
          <p:cNvSpPr txBox="1">
            <a:spLocks/>
          </p:cNvSpPr>
          <p:nvPr/>
        </p:nvSpPr>
        <p:spPr bwMode="auto">
          <a:xfrm>
            <a:off x="1143000" y="75344"/>
            <a:ext cx="6858000" cy="884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9" tIns="30050" rIns="60099" bIns="30050" anchor="ctr"/>
          <a:lstStyle>
            <a:lvl1pPr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 latinLnBrk="1" hangingPunct="1"/>
            <a:endParaRPr lang="ko-KR" altLang="en-US" sz="3955">
              <a:solidFill>
                <a:srgbClr val="FFFFFF"/>
              </a:solidFill>
              <a:latin typeface="Arial Black" panose="020B0A04020102020204" pitchFamily="34" charset="0"/>
              <a:ea typeface="맑은 고딕" panose="020B0503020000020004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1740731" y="218498"/>
            <a:ext cx="3839381" cy="68228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b="1" dirty="0" err="1" smtClean="0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모두의에너지자립마을학교</a:t>
            </a:r>
            <a:endParaRPr lang="en-US" altLang="ko-KR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5844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그림 5" descr="창립총회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427" y="1090817"/>
            <a:ext cx="2923356" cy="2771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그림 11" descr="개소식사진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328" y="1053145"/>
            <a:ext cx="3200456" cy="1860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TextBox 12"/>
          <p:cNvSpPr txBox="1">
            <a:spLocks noChangeArrowheads="1"/>
          </p:cNvSpPr>
          <p:nvPr/>
        </p:nvSpPr>
        <p:spPr bwMode="auto">
          <a:xfrm>
            <a:off x="1572463" y="4052684"/>
            <a:ext cx="2318091" cy="38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1898" b="1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창립총회 </a:t>
            </a:r>
            <a:r>
              <a:rPr lang="en-US" altLang="ko-KR" sz="1898" b="1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(2019.4.6)</a:t>
            </a:r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35848" name="TextBox 13"/>
          <p:cNvSpPr txBox="1">
            <a:spLocks noChangeArrowheads="1"/>
          </p:cNvSpPr>
          <p:nvPr/>
        </p:nvSpPr>
        <p:spPr bwMode="auto">
          <a:xfrm>
            <a:off x="5103596" y="2989492"/>
            <a:ext cx="2301348" cy="67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en-US" altLang="ko-KR" sz="1898" b="1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1898" b="1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개소식</a:t>
            </a:r>
            <a:r>
              <a:rPr lang="en-US" altLang="ko-KR" sz="1898" b="1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(2019. 5.16)</a:t>
            </a:r>
          </a:p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pic>
        <p:nvPicPr>
          <p:cNvPr id="35849" name="그림 10" descr="에코샵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19" y="3407234"/>
            <a:ext cx="3304263" cy="154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192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11560" y="1170772"/>
            <a:ext cx="7772870" cy="346521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altLang="ko-KR" b="1" dirty="0"/>
          </a:p>
          <a:p>
            <a:r>
              <a:rPr lang="ko-KR" altLang="en-US" b="1" dirty="0" err="1"/>
              <a:t>모두의에너지자립마을학교</a:t>
            </a:r>
            <a:r>
              <a:rPr lang="ko-KR" altLang="en-US" b="1" dirty="0"/>
              <a:t> 교육 미션</a:t>
            </a:r>
            <a:endParaRPr lang="en-US" altLang="ko-KR" b="1" dirty="0"/>
          </a:p>
          <a:p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  </a:t>
            </a:r>
            <a:r>
              <a:rPr lang="ko-KR" altLang="en-US" b="1" dirty="0" err="1"/>
              <a:t>기후위기와</a:t>
            </a:r>
            <a:r>
              <a:rPr lang="ko-KR" altLang="en-US" b="1" dirty="0"/>
              <a:t> 입시교육위기의 사회문제를 해결하기위하여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  </a:t>
            </a:r>
            <a:r>
              <a:rPr lang="ko-KR" altLang="en-US" b="1" dirty="0" err="1"/>
              <a:t>마을통합돌봄교육과</a:t>
            </a:r>
            <a:r>
              <a:rPr lang="ko-KR" altLang="en-US" b="1" dirty="0"/>
              <a:t> 에너지환경운동을 통하여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b="1" dirty="0"/>
              <a:t>  </a:t>
            </a:r>
            <a:r>
              <a:rPr lang="ko-KR" altLang="en-US" b="1" dirty="0"/>
              <a:t>미래세대가 </a:t>
            </a:r>
            <a:r>
              <a:rPr lang="ko-KR" altLang="en-US" b="1" dirty="0" err="1"/>
              <a:t>지속가능한</a:t>
            </a:r>
            <a:r>
              <a:rPr lang="ko-KR" altLang="en-US" b="1" dirty="0"/>
              <a:t> 행복을 </a:t>
            </a:r>
            <a:r>
              <a:rPr lang="ko-KR" altLang="en-US" b="1" dirty="0" smtClean="0"/>
              <a:t>실현한다</a:t>
            </a:r>
            <a:endParaRPr lang="en-US" altLang="ko-KR" b="1" dirty="0" smtClean="0"/>
          </a:p>
          <a:p>
            <a:pPr marL="0" indent="0">
              <a:buNone/>
            </a:pPr>
            <a:endParaRPr lang="en-US" altLang="ko-KR" b="1" dirty="0" smtClean="0"/>
          </a:p>
          <a:p>
            <a:r>
              <a:rPr lang="ko-KR" altLang="en-US" b="1" dirty="0" err="1" smtClean="0"/>
              <a:t>모두의에너지자립마을학교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돌봄교육의</a:t>
            </a:r>
            <a:r>
              <a:rPr lang="ko-KR" altLang="en-US" b="1" dirty="0" smtClean="0"/>
              <a:t> 목표</a:t>
            </a:r>
            <a:endParaRPr lang="en-US" altLang="ko-KR" b="1" dirty="0" smtClean="0"/>
          </a:p>
          <a:p>
            <a:endParaRPr lang="en-US" altLang="ko-KR" b="1" dirty="0"/>
          </a:p>
          <a:p>
            <a:pPr marL="0" indent="0">
              <a:buNone/>
            </a:pPr>
            <a:r>
              <a:rPr lang="en-US" altLang="ko-KR" sz="2000" b="1" dirty="0" smtClean="0"/>
              <a:t>-</a:t>
            </a:r>
            <a:r>
              <a:rPr lang="ko-KR" altLang="en-US" sz="2000" b="1" dirty="0" smtClean="0"/>
              <a:t>협업을 통한 건강한 공동체 의식 함양</a:t>
            </a:r>
            <a:endParaRPr lang="en-US" altLang="ko-KR" sz="2000" b="1" dirty="0" smtClean="0"/>
          </a:p>
          <a:p>
            <a:pPr marL="0" indent="0">
              <a:buNone/>
            </a:pPr>
            <a:r>
              <a:rPr lang="en-US" altLang="ko-KR" sz="2000" b="1" dirty="0" smtClean="0"/>
              <a:t>-</a:t>
            </a:r>
            <a:r>
              <a:rPr lang="ko-KR" altLang="en-US" sz="2000" b="1" dirty="0" smtClean="0"/>
              <a:t>주체적인 삶의 가치 </a:t>
            </a:r>
            <a:r>
              <a:rPr lang="ko-KR" altLang="en-US" sz="2000" b="1" dirty="0" smtClean="0"/>
              <a:t>인식</a:t>
            </a:r>
            <a:endParaRPr lang="en-US" altLang="ko-KR" sz="2000" b="1" dirty="0" smtClean="0"/>
          </a:p>
          <a:p>
            <a:pPr marL="0" indent="0">
              <a:buNone/>
            </a:pPr>
            <a:r>
              <a:rPr lang="en-US" altLang="ko-KR" sz="2000" b="1" dirty="0" smtClean="0"/>
              <a:t>-</a:t>
            </a:r>
            <a:r>
              <a:rPr lang="ko-KR" altLang="en-US" sz="2000" b="1" dirty="0" smtClean="0"/>
              <a:t>자연과 더불어 살아가는 </a:t>
            </a:r>
            <a:endParaRPr lang="en-US" altLang="ko-KR" b="1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332" y="336297"/>
            <a:ext cx="7773338" cy="858727"/>
          </a:xfrm>
        </p:spPr>
        <p:txBody>
          <a:bodyPr>
            <a:normAutofit/>
          </a:bodyPr>
          <a:lstStyle/>
          <a:p>
            <a:r>
              <a:rPr lang="ko-KR" altLang="en-US" b="1" dirty="0" err="1" smtClean="0">
                <a:latin typeface="a피오피버블" panose="02020600000000000000" pitchFamily="18" charset="-127"/>
                <a:ea typeface="a피오피버블" panose="02020600000000000000" pitchFamily="18" charset="-127"/>
              </a:rPr>
              <a:t>모두의에너지자립마을학교</a:t>
            </a:r>
            <a:endParaRPr lang="ko-KR" altLang="en-US" b="1" dirty="0">
              <a:latin typeface="a피오피버블" panose="02020600000000000000" pitchFamily="18" charset="-127"/>
              <a:ea typeface="a피오피버블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333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843558"/>
            <a:ext cx="8206680" cy="42484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/>
              <a:t>1</a:t>
            </a:r>
            <a:r>
              <a:rPr lang="ko-KR" altLang="en-US" sz="1600" b="1" dirty="0"/>
              <a:t>차년도 마을학교  방향 모색기 </a:t>
            </a:r>
            <a:r>
              <a:rPr lang="en-US" altLang="ko-KR" sz="1600" b="1" dirty="0" smtClean="0"/>
              <a:t>(2019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–</a:t>
            </a:r>
            <a:r>
              <a:rPr lang="ko-KR" altLang="en-US" sz="1400" b="1" dirty="0" smtClean="0"/>
              <a:t>학습</a:t>
            </a:r>
            <a:r>
              <a:rPr lang="en-US" altLang="ko-KR" sz="1400" b="1" dirty="0" smtClean="0"/>
              <a:t>(</a:t>
            </a:r>
            <a:r>
              <a:rPr lang="ko-KR" altLang="en-US" sz="1200" b="1" dirty="0" smtClean="0"/>
              <a:t>마을리더과정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마을교사과정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마을교사양성</a:t>
            </a:r>
            <a:r>
              <a:rPr lang="en-US" altLang="ko-KR" sz="1200" b="1" dirty="0" smtClean="0"/>
              <a:t>)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2</a:t>
            </a:r>
            <a:r>
              <a:rPr lang="ko-KR" altLang="en-US" sz="1600" b="1" dirty="0"/>
              <a:t>차년도 마을교사들을 </a:t>
            </a:r>
            <a:r>
              <a:rPr lang="ko-KR" altLang="en-US" sz="1600" b="1" dirty="0" smtClean="0"/>
              <a:t>믿음</a:t>
            </a:r>
            <a:r>
              <a:rPr lang="en-US" altLang="ko-KR" sz="1600" b="1" dirty="0" smtClean="0"/>
              <a:t>(2020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dirty="0" smtClean="0"/>
              <a:t>   </a:t>
            </a:r>
            <a:r>
              <a:rPr lang="en-US" altLang="ko-KR" sz="1400" b="1" dirty="0" smtClean="0"/>
              <a:t>–</a:t>
            </a:r>
            <a:r>
              <a:rPr lang="ko-KR" altLang="en-US" sz="1400" b="1" dirty="0" smtClean="0"/>
              <a:t>돌봄놀이터교실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상시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틈새</a:t>
            </a:r>
            <a:r>
              <a:rPr lang="en-US" altLang="ko-KR" sz="1400" b="1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200" b="1" dirty="0" smtClean="0"/>
              <a:t>   -</a:t>
            </a:r>
            <a:r>
              <a:rPr lang="ko-KR" altLang="en-US" sz="1200" b="1" dirty="0" err="1"/>
              <a:t>사회적협동조합에너지자립마을학교</a:t>
            </a:r>
            <a:r>
              <a:rPr lang="ko-KR" altLang="en-US" sz="1200" b="1" dirty="0"/>
              <a:t> 창립총회</a:t>
            </a:r>
            <a:r>
              <a:rPr lang="en-US" altLang="ko-KR" sz="1200" b="1" dirty="0"/>
              <a:t> (</a:t>
            </a:r>
            <a:r>
              <a:rPr lang="en-US" altLang="ko-KR" sz="1200" b="1" dirty="0" smtClean="0"/>
              <a:t>2020</a:t>
            </a:r>
            <a:r>
              <a:rPr lang="ko-KR" altLang="en-US" sz="1200" b="1" dirty="0" smtClean="0"/>
              <a:t>년</a:t>
            </a:r>
            <a:r>
              <a:rPr lang="en-US" altLang="ko-KR" sz="1200" b="1" dirty="0"/>
              <a:t>11</a:t>
            </a:r>
            <a:r>
              <a:rPr lang="ko-KR" altLang="en-US" sz="1200" b="1" dirty="0"/>
              <a:t>월</a:t>
            </a:r>
            <a:r>
              <a:rPr lang="en-US" altLang="ko-KR" sz="1200" b="1" dirty="0"/>
              <a:t>11</a:t>
            </a:r>
            <a:r>
              <a:rPr lang="ko-KR" altLang="en-US" sz="1200" b="1" dirty="0"/>
              <a:t>일</a:t>
            </a:r>
            <a:r>
              <a:rPr lang="en-US" altLang="ko-KR" sz="1200" b="1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dirty="0" smtClean="0"/>
              <a:t>3</a:t>
            </a:r>
            <a:r>
              <a:rPr lang="ko-KR" altLang="en-US" sz="1600" b="1" dirty="0"/>
              <a:t>차년도 </a:t>
            </a:r>
            <a:r>
              <a:rPr lang="ko-KR" altLang="en-US" sz="1600" b="1" dirty="0" err="1"/>
              <a:t>지속가능한</a:t>
            </a:r>
            <a:r>
              <a:rPr lang="ko-KR" altLang="en-US" sz="1600" b="1" dirty="0"/>
              <a:t> 구조로 성장을 모색 </a:t>
            </a:r>
            <a:r>
              <a:rPr lang="en-US" altLang="ko-KR" sz="1600" b="1" dirty="0" smtClean="0"/>
              <a:t>(2021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400" b="1" dirty="0" smtClean="0"/>
              <a:t>   -</a:t>
            </a:r>
            <a:r>
              <a:rPr lang="ko-KR" altLang="en-US" sz="1400" b="1" dirty="0" err="1" smtClean="0"/>
              <a:t>예비사회적기업</a:t>
            </a:r>
            <a:endParaRPr lang="en-US" altLang="ko-KR" sz="1400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-</a:t>
            </a:r>
            <a:r>
              <a:rPr lang="ko-KR" altLang="en-US" sz="1400" b="1" dirty="0" smtClean="0"/>
              <a:t>에너지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환경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먹거리 교육을 기반으로 한 </a:t>
            </a:r>
            <a:r>
              <a:rPr lang="ko-KR" altLang="en-US" sz="1400" b="1" dirty="0" err="1" smtClean="0"/>
              <a:t>돌봄교육</a:t>
            </a:r>
            <a:endParaRPr lang="en-US" altLang="ko-KR" sz="1400" b="1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4</a:t>
            </a:r>
            <a:r>
              <a:rPr lang="ko-KR" altLang="en-US" sz="1600" b="1" dirty="0"/>
              <a:t>차년도 </a:t>
            </a:r>
            <a:r>
              <a:rPr lang="en-US" altLang="ko-KR" sz="1050" b="1" dirty="0" smtClean="0"/>
              <a:t>-</a:t>
            </a:r>
            <a:r>
              <a:rPr lang="ko-KR" altLang="en-US" sz="1600" b="1" dirty="0"/>
              <a:t> 스스로 진화 하는 </a:t>
            </a:r>
            <a:r>
              <a:rPr lang="ko-KR" altLang="en-US" sz="1600" b="1" dirty="0" smtClean="0"/>
              <a:t>마을학교 </a:t>
            </a:r>
            <a:r>
              <a:rPr lang="en-US" altLang="ko-KR" sz="1600" b="1" dirty="0" smtClean="0"/>
              <a:t>-</a:t>
            </a:r>
            <a:r>
              <a:rPr lang="en-US" altLang="ko-KR" sz="1600" b="1" dirty="0"/>
              <a:t> </a:t>
            </a:r>
            <a:r>
              <a:rPr lang="ko-KR" altLang="en-US" sz="1200" b="1" dirty="0" smtClean="0"/>
              <a:t>에너지</a:t>
            </a:r>
            <a:r>
              <a:rPr lang="en-US" altLang="ko-KR" sz="1200" b="1" dirty="0"/>
              <a:t>,</a:t>
            </a:r>
            <a:r>
              <a:rPr lang="ko-KR" altLang="en-US" sz="1200" b="1" dirty="0"/>
              <a:t>환경</a:t>
            </a:r>
            <a:r>
              <a:rPr lang="en-US" altLang="ko-KR" sz="1200" b="1" dirty="0"/>
              <a:t>,</a:t>
            </a:r>
            <a:r>
              <a:rPr lang="ko-KR" altLang="en-US" sz="1200" b="1" dirty="0"/>
              <a:t>먹거리 </a:t>
            </a:r>
            <a:r>
              <a:rPr lang="ko-KR" altLang="en-US" sz="1200" b="1" dirty="0" smtClean="0"/>
              <a:t>교육과 문화확산을 </a:t>
            </a:r>
            <a:r>
              <a:rPr lang="ko-KR" altLang="en-US" sz="1200" b="1" dirty="0"/>
              <a:t>기반으로 한 </a:t>
            </a:r>
            <a:r>
              <a:rPr lang="ko-KR" altLang="en-US" sz="1200" b="1" dirty="0" smtClean="0"/>
              <a:t>마을학교</a:t>
            </a:r>
            <a:endParaRPr lang="ko-KR" altLang="en-US" sz="1600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123478"/>
            <a:ext cx="8229600" cy="857250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chemeClr val="tx1"/>
                </a:solidFill>
                <a:latin typeface="a피오피버블" panose="02020600000000000000" pitchFamily="18" charset="-127"/>
                <a:ea typeface="a피오피버블" panose="02020600000000000000" pitchFamily="18" charset="-127"/>
              </a:rPr>
              <a:t>모두의에너지자립마을학교</a:t>
            </a:r>
            <a:r>
              <a:rPr lang="ko-KR" altLang="en-US" b="1" dirty="0" smtClean="0">
                <a:solidFill>
                  <a:schemeClr val="tx1"/>
                </a:solidFill>
                <a:latin typeface="a피오피버블" panose="02020600000000000000" pitchFamily="18" charset="-127"/>
                <a:ea typeface="a피오피버블" panose="02020600000000000000" pitchFamily="18" charset="-127"/>
              </a:rPr>
              <a:t> 목표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30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3"/>
          <p:cNvSpPr/>
          <p:nvPr/>
        </p:nvSpPr>
        <p:spPr>
          <a:xfrm>
            <a:off x="107504" y="814669"/>
            <a:ext cx="8752917" cy="4291625"/>
          </a:xfrm>
          <a:custGeom>
            <a:avLst/>
            <a:gdLst>
              <a:gd name="connsiteX0" fmla="*/ 448159 w 11664143"/>
              <a:gd name="connsiteY0" fmla="*/ 1032703 h 5385061"/>
              <a:gd name="connsiteX1" fmla="*/ 422759 w 11664143"/>
              <a:gd name="connsiteY1" fmla="*/ 3469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448159 w 11664143"/>
              <a:gd name="connsiteY0" fmla="*/ 10327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321159 w 11664143"/>
              <a:gd name="connsiteY0" fmla="*/ 10200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321159 w 11664143"/>
              <a:gd name="connsiteY18" fmla="*/ 1020003 h 5385061"/>
              <a:gd name="connsiteX0" fmla="*/ 327572 w 11670556"/>
              <a:gd name="connsiteY0" fmla="*/ 10200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327572 w 11670556"/>
              <a:gd name="connsiteY18" fmla="*/ 1020003 h 5385061"/>
              <a:gd name="connsiteX0" fmla="*/ 289472 w 11670556"/>
              <a:gd name="connsiteY0" fmla="*/ 9946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289472 w 11670556"/>
              <a:gd name="connsiteY18" fmla="*/ 994603 h 5385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670556" h="5385061">
                <a:moveTo>
                  <a:pt x="289472" y="994603"/>
                </a:moveTo>
                <a:cubicBezTo>
                  <a:pt x="291589" y="829503"/>
                  <a:pt x="60872" y="442153"/>
                  <a:pt x="302172" y="308803"/>
                </a:cubicBezTo>
                <a:cubicBezTo>
                  <a:pt x="543472" y="175453"/>
                  <a:pt x="1123439" y="192386"/>
                  <a:pt x="1737272" y="194503"/>
                </a:cubicBezTo>
                <a:cubicBezTo>
                  <a:pt x="2351105" y="196620"/>
                  <a:pt x="3223172" y="334203"/>
                  <a:pt x="3985172" y="321503"/>
                </a:cubicBezTo>
                <a:cubicBezTo>
                  <a:pt x="4747172" y="308803"/>
                  <a:pt x="5477422" y="169103"/>
                  <a:pt x="6309272" y="118303"/>
                </a:cubicBezTo>
                <a:cubicBezTo>
                  <a:pt x="7141122" y="67503"/>
                  <a:pt x="8193105" y="25170"/>
                  <a:pt x="8976272" y="16703"/>
                </a:cubicBezTo>
                <a:cubicBezTo>
                  <a:pt x="9759439" y="8236"/>
                  <a:pt x="10572239" y="-36214"/>
                  <a:pt x="11008272" y="67503"/>
                </a:cubicBezTo>
                <a:cubicBezTo>
                  <a:pt x="11444305" y="171220"/>
                  <a:pt x="11492989" y="31520"/>
                  <a:pt x="11592472" y="639003"/>
                </a:cubicBezTo>
                <a:cubicBezTo>
                  <a:pt x="11691955" y="1246486"/>
                  <a:pt x="11603055" y="2977920"/>
                  <a:pt x="11605172" y="3712403"/>
                </a:cubicBezTo>
                <a:cubicBezTo>
                  <a:pt x="11607289" y="4446886"/>
                  <a:pt x="11751222" y="4781320"/>
                  <a:pt x="11605172" y="5045903"/>
                </a:cubicBezTo>
                <a:cubicBezTo>
                  <a:pt x="11459122" y="5310486"/>
                  <a:pt x="11274972" y="5266036"/>
                  <a:pt x="10728872" y="5299903"/>
                </a:cubicBezTo>
                <a:cubicBezTo>
                  <a:pt x="10182772" y="5333770"/>
                  <a:pt x="8328572" y="5249103"/>
                  <a:pt x="8328572" y="5249103"/>
                </a:cubicBezTo>
                <a:lnTo>
                  <a:pt x="4543972" y="5274503"/>
                </a:lnTo>
                <a:cubicBezTo>
                  <a:pt x="3646505" y="5295670"/>
                  <a:pt x="3614755" y="5380336"/>
                  <a:pt x="2943772" y="5376103"/>
                </a:cubicBezTo>
                <a:cubicBezTo>
                  <a:pt x="2272789" y="5371870"/>
                  <a:pt x="1007022" y="5441720"/>
                  <a:pt x="518072" y="5249103"/>
                </a:cubicBezTo>
                <a:cubicBezTo>
                  <a:pt x="29122" y="5056486"/>
                  <a:pt x="65105" y="4705120"/>
                  <a:pt x="10072" y="4220403"/>
                </a:cubicBezTo>
                <a:cubicBezTo>
                  <a:pt x="-44961" y="3735686"/>
                  <a:pt x="141305" y="2827636"/>
                  <a:pt x="187872" y="2340803"/>
                </a:cubicBezTo>
                <a:cubicBezTo>
                  <a:pt x="234439" y="1853970"/>
                  <a:pt x="272539" y="1523770"/>
                  <a:pt x="289472" y="1299403"/>
                </a:cubicBezTo>
                <a:cubicBezTo>
                  <a:pt x="306405" y="1075036"/>
                  <a:pt x="287355" y="1159703"/>
                  <a:pt x="289472" y="994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70" name="자유형 69"/>
          <p:cNvSpPr/>
          <p:nvPr/>
        </p:nvSpPr>
        <p:spPr>
          <a:xfrm>
            <a:off x="6522193" y="587618"/>
            <a:ext cx="1880448" cy="394418"/>
          </a:xfrm>
          <a:custGeom>
            <a:avLst/>
            <a:gdLst>
              <a:gd name="connsiteX0" fmla="*/ 6012551 w 12192000"/>
              <a:gd name="connsiteY0" fmla="*/ 0 h 4678329"/>
              <a:gd name="connsiteX1" fmla="*/ 6083886 w 12192000"/>
              <a:gd name="connsiteY1" fmla="*/ 0 h 4678329"/>
              <a:gd name="connsiteX2" fmla="*/ 6120521 w 12192000"/>
              <a:gd name="connsiteY2" fmla="*/ 240041 h 4678329"/>
              <a:gd name="connsiteX3" fmla="*/ 10382903 w 12192000"/>
              <a:gd name="connsiteY3" fmla="*/ 3713983 h 4678329"/>
              <a:gd name="connsiteX4" fmla="*/ 12076421 w 12192000"/>
              <a:gd name="connsiteY4" fmla="*/ 3372078 h 4678329"/>
              <a:gd name="connsiteX5" fmla="*/ 12192000 w 12192000"/>
              <a:gd name="connsiteY5" fmla="*/ 3319826 h 4678329"/>
              <a:gd name="connsiteX6" fmla="*/ 12192000 w 12192000"/>
              <a:gd name="connsiteY6" fmla="*/ 4678329 h 4678329"/>
              <a:gd name="connsiteX7" fmla="*/ 0 w 12192000"/>
              <a:gd name="connsiteY7" fmla="*/ 4678329 h 4678329"/>
              <a:gd name="connsiteX8" fmla="*/ 0 w 12192000"/>
              <a:gd name="connsiteY8" fmla="*/ 3363030 h 4678329"/>
              <a:gd name="connsiteX9" fmla="*/ 20015 w 12192000"/>
              <a:gd name="connsiteY9" fmla="*/ 3372079 h 4678329"/>
              <a:gd name="connsiteX10" fmla="*/ 1713534 w 12192000"/>
              <a:gd name="connsiteY10" fmla="*/ 3713984 h 4678329"/>
              <a:gd name="connsiteX11" fmla="*/ 5975916 w 12192000"/>
              <a:gd name="connsiteY11" fmla="*/ 240042 h 467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678329">
                <a:moveTo>
                  <a:pt x="6012551" y="0"/>
                </a:moveTo>
                <a:lnTo>
                  <a:pt x="6083886" y="0"/>
                </a:lnTo>
                <a:lnTo>
                  <a:pt x="6120521" y="240041"/>
                </a:lnTo>
                <a:cubicBezTo>
                  <a:pt x="6526214" y="2222616"/>
                  <a:pt x="8280395" y="3713983"/>
                  <a:pt x="10382903" y="3713983"/>
                </a:cubicBezTo>
                <a:cubicBezTo>
                  <a:pt x="10983620" y="3713983"/>
                  <a:pt x="11555902" y="3592239"/>
                  <a:pt x="12076421" y="3372078"/>
                </a:cubicBezTo>
                <a:lnTo>
                  <a:pt x="12192000" y="3319826"/>
                </a:lnTo>
                <a:lnTo>
                  <a:pt x="12192000" y="4678329"/>
                </a:lnTo>
                <a:lnTo>
                  <a:pt x="0" y="4678329"/>
                </a:lnTo>
                <a:lnTo>
                  <a:pt x="0" y="3363030"/>
                </a:lnTo>
                <a:lnTo>
                  <a:pt x="20015" y="3372079"/>
                </a:lnTo>
                <a:cubicBezTo>
                  <a:pt x="540535" y="3592240"/>
                  <a:pt x="1112817" y="3713984"/>
                  <a:pt x="1713534" y="3713984"/>
                </a:cubicBezTo>
                <a:cubicBezTo>
                  <a:pt x="3816042" y="3713984"/>
                  <a:pt x="5570223" y="2222617"/>
                  <a:pt x="5975916" y="2400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7174709" y="95251"/>
            <a:ext cx="493542" cy="605143"/>
            <a:chOff x="9566279" y="126999"/>
            <a:chExt cx="658056" cy="806857"/>
          </a:xfrm>
        </p:grpSpPr>
        <p:grpSp>
          <p:nvGrpSpPr>
            <p:cNvPr id="72" name="Group 4"/>
            <p:cNvGrpSpPr>
              <a:grpSpLocks noChangeAspect="1"/>
            </p:cNvGrpSpPr>
            <p:nvPr/>
          </p:nvGrpSpPr>
          <p:grpSpPr bwMode="auto">
            <a:xfrm>
              <a:off x="9739131" y="126999"/>
              <a:ext cx="396566" cy="564330"/>
              <a:chOff x="749" y="781"/>
              <a:chExt cx="2118" cy="3014"/>
            </a:xfrm>
          </p:grpSpPr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1440" y="781"/>
                <a:ext cx="736" cy="2160"/>
              </a:xfrm>
              <a:custGeom>
                <a:avLst/>
                <a:gdLst>
                  <a:gd name="T0" fmla="*/ 2208 w 2208"/>
                  <a:gd name="T1" fmla="*/ 6481 h 6481"/>
                  <a:gd name="T2" fmla="*/ 0 w 2208"/>
                  <a:gd name="T3" fmla="*/ 6481 h 6481"/>
                  <a:gd name="T4" fmla="*/ 0 w 2208"/>
                  <a:gd name="T5" fmla="*/ 1825 h 6481"/>
                  <a:gd name="T6" fmla="*/ 0 w 2208"/>
                  <a:gd name="T7" fmla="*/ 1766 h 6481"/>
                  <a:gd name="T8" fmla="*/ 11 w 2208"/>
                  <a:gd name="T9" fmla="*/ 1637 h 6481"/>
                  <a:gd name="T10" fmla="*/ 34 w 2208"/>
                  <a:gd name="T11" fmla="*/ 1501 h 6481"/>
                  <a:gd name="T12" fmla="*/ 66 w 2208"/>
                  <a:gd name="T13" fmla="*/ 1355 h 6481"/>
                  <a:gd name="T14" fmla="*/ 109 w 2208"/>
                  <a:gd name="T15" fmla="*/ 1205 h 6481"/>
                  <a:gd name="T16" fmla="*/ 160 w 2208"/>
                  <a:gd name="T17" fmla="*/ 1053 h 6481"/>
                  <a:gd name="T18" fmla="*/ 220 w 2208"/>
                  <a:gd name="T19" fmla="*/ 902 h 6481"/>
                  <a:gd name="T20" fmla="*/ 288 w 2208"/>
                  <a:gd name="T21" fmla="*/ 753 h 6481"/>
                  <a:gd name="T22" fmla="*/ 363 w 2208"/>
                  <a:gd name="T23" fmla="*/ 612 h 6481"/>
                  <a:gd name="T24" fmla="*/ 445 w 2208"/>
                  <a:gd name="T25" fmla="*/ 478 h 6481"/>
                  <a:gd name="T26" fmla="*/ 533 w 2208"/>
                  <a:gd name="T27" fmla="*/ 356 h 6481"/>
                  <a:gd name="T28" fmla="*/ 626 w 2208"/>
                  <a:gd name="T29" fmla="*/ 246 h 6481"/>
                  <a:gd name="T30" fmla="*/ 726 w 2208"/>
                  <a:gd name="T31" fmla="*/ 154 h 6481"/>
                  <a:gd name="T32" fmla="*/ 829 w 2208"/>
                  <a:gd name="T33" fmla="*/ 81 h 6481"/>
                  <a:gd name="T34" fmla="*/ 936 w 2208"/>
                  <a:gd name="T35" fmla="*/ 30 h 6481"/>
                  <a:gd name="T36" fmla="*/ 1019 w 2208"/>
                  <a:gd name="T37" fmla="*/ 9 h 6481"/>
                  <a:gd name="T38" fmla="*/ 1076 w 2208"/>
                  <a:gd name="T39" fmla="*/ 1 h 6481"/>
                  <a:gd name="T40" fmla="*/ 1103 w 2208"/>
                  <a:gd name="T41" fmla="*/ 0 h 6481"/>
                  <a:gd name="T42" fmla="*/ 1103 w 2208"/>
                  <a:gd name="T43" fmla="*/ 0 h 6481"/>
                  <a:gd name="T44" fmla="*/ 1132 w 2208"/>
                  <a:gd name="T45" fmla="*/ 1 h 6481"/>
                  <a:gd name="T46" fmla="*/ 1189 w 2208"/>
                  <a:gd name="T47" fmla="*/ 9 h 6481"/>
                  <a:gd name="T48" fmla="*/ 1273 w 2208"/>
                  <a:gd name="T49" fmla="*/ 30 h 6481"/>
                  <a:gd name="T50" fmla="*/ 1381 w 2208"/>
                  <a:gd name="T51" fmla="*/ 81 h 6481"/>
                  <a:gd name="T52" fmla="*/ 1485 w 2208"/>
                  <a:gd name="T53" fmla="*/ 154 h 6481"/>
                  <a:gd name="T54" fmla="*/ 1584 w 2208"/>
                  <a:gd name="T55" fmla="*/ 246 h 6481"/>
                  <a:gd name="T56" fmla="*/ 1678 w 2208"/>
                  <a:gd name="T57" fmla="*/ 356 h 6481"/>
                  <a:gd name="T58" fmla="*/ 1767 w 2208"/>
                  <a:gd name="T59" fmla="*/ 478 h 6481"/>
                  <a:gd name="T60" fmla="*/ 1848 w 2208"/>
                  <a:gd name="T61" fmla="*/ 612 h 6481"/>
                  <a:gd name="T62" fmla="*/ 1922 w 2208"/>
                  <a:gd name="T63" fmla="*/ 753 h 6481"/>
                  <a:gd name="T64" fmla="*/ 1990 w 2208"/>
                  <a:gd name="T65" fmla="*/ 902 h 6481"/>
                  <a:gd name="T66" fmla="*/ 2049 w 2208"/>
                  <a:gd name="T67" fmla="*/ 1053 h 6481"/>
                  <a:gd name="T68" fmla="*/ 2100 w 2208"/>
                  <a:gd name="T69" fmla="*/ 1205 h 6481"/>
                  <a:gd name="T70" fmla="*/ 2141 w 2208"/>
                  <a:gd name="T71" fmla="*/ 1355 h 6481"/>
                  <a:gd name="T72" fmla="*/ 2173 w 2208"/>
                  <a:gd name="T73" fmla="*/ 1501 h 6481"/>
                  <a:gd name="T74" fmla="*/ 2196 w 2208"/>
                  <a:gd name="T75" fmla="*/ 1637 h 6481"/>
                  <a:gd name="T76" fmla="*/ 2206 w 2208"/>
                  <a:gd name="T77" fmla="*/ 1766 h 6481"/>
                  <a:gd name="T78" fmla="*/ 2208 w 2208"/>
                  <a:gd name="T79" fmla="*/ 1825 h 6481"/>
                  <a:gd name="T80" fmla="*/ 2208 w 2208"/>
                  <a:gd name="T81" fmla="*/ 6481 h 6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208" h="6481">
                    <a:moveTo>
                      <a:pt x="2208" y="6481"/>
                    </a:moveTo>
                    <a:lnTo>
                      <a:pt x="0" y="6481"/>
                    </a:lnTo>
                    <a:lnTo>
                      <a:pt x="0" y="1825"/>
                    </a:lnTo>
                    <a:lnTo>
                      <a:pt x="0" y="1766"/>
                    </a:lnTo>
                    <a:lnTo>
                      <a:pt x="11" y="1637"/>
                    </a:lnTo>
                    <a:lnTo>
                      <a:pt x="34" y="1501"/>
                    </a:lnTo>
                    <a:lnTo>
                      <a:pt x="66" y="1355"/>
                    </a:lnTo>
                    <a:lnTo>
                      <a:pt x="109" y="1205"/>
                    </a:lnTo>
                    <a:lnTo>
                      <a:pt x="160" y="1053"/>
                    </a:lnTo>
                    <a:lnTo>
                      <a:pt x="220" y="902"/>
                    </a:lnTo>
                    <a:lnTo>
                      <a:pt x="288" y="753"/>
                    </a:lnTo>
                    <a:lnTo>
                      <a:pt x="363" y="612"/>
                    </a:lnTo>
                    <a:lnTo>
                      <a:pt x="445" y="478"/>
                    </a:lnTo>
                    <a:lnTo>
                      <a:pt x="533" y="356"/>
                    </a:lnTo>
                    <a:lnTo>
                      <a:pt x="626" y="246"/>
                    </a:lnTo>
                    <a:lnTo>
                      <a:pt x="726" y="154"/>
                    </a:lnTo>
                    <a:lnTo>
                      <a:pt x="829" y="81"/>
                    </a:lnTo>
                    <a:lnTo>
                      <a:pt x="936" y="30"/>
                    </a:lnTo>
                    <a:lnTo>
                      <a:pt x="1019" y="9"/>
                    </a:lnTo>
                    <a:lnTo>
                      <a:pt x="1076" y="1"/>
                    </a:lnTo>
                    <a:lnTo>
                      <a:pt x="1103" y="0"/>
                    </a:lnTo>
                    <a:lnTo>
                      <a:pt x="1103" y="0"/>
                    </a:lnTo>
                    <a:lnTo>
                      <a:pt x="1132" y="1"/>
                    </a:lnTo>
                    <a:lnTo>
                      <a:pt x="1189" y="9"/>
                    </a:lnTo>
                    <a:lnTo>
                      <a:pt x="1273" y="30"/>
                    </a:lnTo>
                    <a:lnTo>
                      <a:pt x="1381" y="81"/>
                    </a:lnTo>
                    <a:lnTo>
                      <a:pt x="1485" y="154"/>
                    </a:lnTo>
                    <a:lnTo>
                      <a:pt x="1584" y="246"/>
                    </a:lnTo>
                    <a:lnTo>
                      <a:pt x="1678" y="356"/>
                    </a:lnTo>
                    <a:lnTo>
                      <a:pt x="1767" y="478"/>
                    </a:lnTo>
                    <a:lnTo>
                      <a:pt x="1848" y="612"/>
                    </a:lnTo>
                    <a:lnTo>
                      <a:pt x="1922" y="753"/>
                    </a:lnTo>
                    <a:lnTo>
                      <a:pt x="1990" y="902"/>
                    </a:lnTo>
                    <a:lnTo>
                      <a:pt x="2049" y="1053"/>
                    </a:lnTo>
                    <a:lnTo>
                      <a:pt x="2100" y="1205"/>
                    </a:lnTo>
                    <a:lnTo>
                      <a:pt x="2141" y="1355"/>
                    </a:lnTo>
                    <a:lnTo>
                      <a:pt x="2173" y="1501"/>
                    </a:lnTo>
                    <a:lnTo>
                      <a:pt x="2196" y="1637"/>
                    </a:lnTo>
                    <a:lnTo>
                      <a:pt x="2206" y="1766"/>
                    </a:lnTo>
                    <a:lnTo>
                      <a:pt x="2208" y="1825"/>
                    </a:lnTo>
                    <a:lnTo>
                      <a:pt x="2208" y="6481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2228" y="1229"/>
                <a:ext cx="428" cy="1712"/>
              </a:xfrm>
              <a:custGeom>
                <a:avLst/>
                <a:gdLst>
                  <a:gd name="T0" fmla="*/ 1286 w 1286"/>
                  <a:gd name="T1" fmla="*/ 5136 h 5136"/>
                  <a:gd name="T2" fmla="*/ 0 w 1286"/>
                  <a:gd name="T3" fmla="*/ 5136 h 5136"/>
                  <a:gd name="T4" fmla="*/ 0 w 1286"/>
                  <a:gd name="T5" fmla="*/ 1066 h 5136"/>
                  <a:gd name="T6" fmla="*/ 1 w 1286"/>
                  <a:gd name="T7" fmla="*/ 995 h 5136"/>
                  <a:gd name="T8" fmla="*/ 27 w 1286"/>
                  <a:gd name="T9" fmla="*/ 835 h 5136"/>
                  <a:gd name="T10" fmla="*/ 76 w 1286"/>
                  <a:gd name="T11" fmla="*/ 661 h 5136"/>
                  <a:gd name="T12" fmla="*/ 145 w 1286"/>
                  <a:gd name="T13" fmla="*/ 484 h 5136"/>
                  <a:gd name="T14" fmla="*/ 233 w 1286"/>
                  <a:gd name="T15" fmla="*/ 317 h 5136"/>
                  <a:gd name="T16" fmla="*/ 309 w 1286"/>
                  <a:gd name="T17" fmla="*/ 207 h 5136"/>
                  <a:gd name="T18" fmla="*/ 364 w 1286"/>
                  <a:gd name="T19" fmla="*/ 144 h 5136"/>
                  <a:gd name="T20" fmla="*/ 422 w 1286"/>
                  <a:gd name="T21" fmla="*/ 89 h 5136"/>
                  <a:gd name="T22" fmla="*/ 482 w 1286"/>
                  <a:gd name="T23" fmla="*/ 48 h 5136"/>
                  <a:gd name="T24" fmla="*/ 544 w 1286"/>
                  <a:gd name="T25" fmla="*/ 17 h 5136"/>
                  <a:gd name="T26" fmla="*/ 609 w 1286"/>
                  <a:gd name="T27" fmla="*/ 2 h 5136"/>
                  <a:gd name="T28" fmla="*/ 642 w 1286"/>
                  <a:gd name="T29" fmla="*/ 0 h 5136"/>
                  <a:gd name="T30" fmla="*/ 642 w 1286"/>
                  <a:gd name="T31" fmla="*/ 0 h 5136"/>
                  <a:gd name="T32" fmla="*/ 675 w 1286"/>
                  <a:gd name="T33" fmla="*/ 2 h 5136"/>
                  <a:gd name="T34" fmla="*/ 740 w 1286"/>
                  <a:gd name="T35" fmla="*/ 17 h 5136"/>
                  <a:gd name="T36" fmla="*/ 803 w 1286"/>
                  <a:gd name="T37" fmla="*/ 48 h 5136"/>
                  <a:gd name="T38" fmla="*/ 864 w 1286"/>
                  <a:gd name="T39" fmla="*/ 89 h 5136"/>
                  <a:gd name="T40" fmla="*/ 921 w 1286"/>
                  <a:gd name="T41" fmla="*/ 144 h 5136"/>
                  <a:gd name="T42" fmla="*/ 976 w 1286"/>
                  <a:gd name="T43" fmla="*/ 207 h 5136"/>
                  <a:gd name="T44" fmla="*/ 1052 w 1286"/>
                  <a:gd name="T45" fmla="*/ 317 h 5136"/>
                  <a:gd name="T46" fmla="*/ 1140 w 1286"/>
                  <a:gd name="T47" fmla="*/ 484 h 5136"/>
                  <a:gd name="T48" fmla="*/ 1209 w 1286"/>
                  <a:gd name="T49" fmla="*/ 661 h 5136"/>
                  <a:gd name="T50" fmla="*/ 1258 w 1286"/>
                  <a:gd name="T51" fmla="*/ 835 h 5136"/>
                  <a:gd name="T52" fmla="*/ 1283 w 1286"/>
                  <a:gd name="T53" fmla="*/ 995 h 5136"/>
                  <a:gd name="T54" fmla="*/ 1286 w 1286"/>
                  <a:gd name="T55" fmla="*/ 1066 h 5136"/>
                  <a:gd name="T56" fmla="*/ 1286 w 1286"/>
                  <a:gd name="T57" fmla="*/ 5136 h 5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86" h="5136">
                    <a:moveTo>
                      <a:pt x="1286" y="5136"/>
                    </a:moveTo>
                    <a:lnTo>
                      <a:pt x="0" y="5136"/>
                    </a:lnTo>
                    <a:lnTo>
                      <a:pt x="0" y="1066"/>
                    </a:lnTo>
                    <a:lnTo>
                      <a:pt x="1" y="995"/>
                    </a:lnTo>
                    <a:lnTo>
                      <a:pt x="27" y="835"/>
                    </a:lnTo>
                    <a:lnTo>
                      <a:pt x="76" y="661"/>
                    </a:lnTo>
                    <a:lnTo>
                      <a:pt x="145" y="484"/>
                    </a:lnTo>
                    <a:lnTo>
                      <a:pt x="233" y="317"/>
                    </a:lnTo>
                    <a:lnTo>
                      <a:pt x="309" y="207"/>
                    </a:lnTo>
                    <a:lnTo>
                      <a:pt x="364" y="144"/>
                    </a:lnTo>
                    <a:lnTo>
                      <a:pt x="422" y="89"/>
                    </a:lnTo>
                    <a:lnTo>
                      <a:pt x="482" y="48"/>
                    </a:lnTo>
                    <a:lnTo>
                      <a:pt x="544" y="17"/>
                    </a:lnTo>
                    <a:lnTo>
                      <a:pt x="609" y="2"/>
                    </a:lnTo>
                    <a:lnTo>
                      <a:pt x="642" y="0"/>
                    </a:lnTo>
                    <a:lnTo>
                      <a:pt x="642" y="0"/>
                    </a:lnTo>
                    <a:lnTo>
                      <a:pt x="675" y="2"/>
                    </a:lnTo>
                    <a:lnTo>
                      <a:pt x="740" y="17"/>
                    </a:lnTo>
                    <a:lnTo>
                      <a:pt x="803" y="48"/>
                    </a:lnTo>
                    <a:lnTo>
                      <a:pt x="864" y="89"/>
                    </a:lnTo>
                    <a:lnTo>
                      <a:pt x="921" y="144"/>
                    </a:lnTo>
                    <a:lnTo>
                      <a:pt x="976" y="207"/>
                    </a:lnTo>
                    <a:lnTo>
                      <a:pt x="1052" y="317"/>
                    </a:lnTo>
                    <a:lnTo>
                      <a:pt x="1140" y="484"/>
                    </a:lnTo>
                    <a:lnTo>
                      <a:pt x="1209" y="661"/>
                    </a:lnTo>
                    <a:lnTo>
                      <a:pt x="1258" y="835"/>
                    </a:lnTo>
                    <a:lnTo>
                      <a:pt x="1283" y="995"/>
                    </a:lnTo>
                    <a:lnTo>
                      <a:pt x="1286" y="1066"/>
                    </a:lnTo>
                    <a:lnTo>
                      <a:pt x="1286" y="5136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8"/>
              <p:cNvSpPr>
                <a:spLocks/>
              </p:cNvSpPr>
              <p:nvPr/>
            </p:nvSpPr>
            <p:spPr bwMode="auto">
              <a:xfrm>
                <a:off x="960" y="1229"/>
                <a:ext cx="429" cy="1712"/>
              </a:xfrm>
              <a:custGeom>
                <a:avLst/>
                <a:gdLst>
                  <a:gd name="T0" fmla="*/ 1286 w 1286"/>
                  <a:gd name="T1" fmla="*/ 5136 h 5136"/>
                  <a:gd name="T2" fmla="*/ 0 w 1286"/>
                  <a:gd name="T3" fmla="*/ 5136 h 5136"/>
                  <a:gd name="T4" fmla="*/ 0 w 1286"/>
                  <a:gd name="T5" fmla="*/ 1066 h 5136"/>
                  <a:gd name="T6" fmla="*/ 1 w 1286"/>
                  <a:gd name="T7" fmla="*/ 995 h 5136"/>
                  <a:gd name="T8" fmla="*/ 27 w 1286"/>
                  <a:gd name="T9" fmla="*/ 835 h 5136"/>
                  <a:gd name="T10" fmla="*/ 76 w 1286"/>
                  <a:gd name="T11" fmla="*/ 661 h 5136"/>
                  <a:gd name="T12" fmla="*/ 145 w 1286"/>
                  <a:gd name="T13" fmla="*/ 484 h 5136"/>
                  <a:gd name="T14" fmla="*/ 233 w 1286"/>
                  <a:gd name="T15" fmla="*/ 317 h 5136"/>
                  <a:gd name="T16" fmla="*/ 309 w 1286"/>
                  <a:gd name="T17" fmla="*/ 207 h 5136"/>
                  <a:gd name="T18" fmla="*/ 364 w 1286"/>
                  <a:gd name="T19" fmla="*/ 144 h 5136"/>
                  <a:gd name="T20" fmla="*/ 422 w 1286"/>
                  <a:gd name="T21" fmla="*/ 89 h 5136"/>
                  <a:gd name="T22" fmla="*/ 482 w 1286"/>
                  <a:gd name="T23" fmla="*/ 48 h 5136"/>
                  <a:gd name="T24" fmla="*/ 544 w 1286"/>
                  <a:gd name="T25" fmla="*/ 17 h 5136"/>
                  <a:gd name="T26" fmla="*/ 609 w 1286"/>
                  <a:gd name="T27" fmla="*/ 2 h 5136"/>
                  <a:gd name="T28" fmla="*/ 642 w 1286"/>
                  <a:gd name="T29" fmla="*/ 0 h 5136"/>
                  <a:gd name="T30" fmla="*/ 642 w 1286"/>
                  <a:gd name="T31" fmla="*/ 0 h 5136"/>
                  <a:gd name="T32" fmla="*/ 675 w 1286"/>
                  <a:gd name="T33" fmla="*/ 2 h 5136"/>
                  <a:gd name="T34" fmla="*/ 740 w 1286"/>
                  <a:gd name="T35" fmla="*/ 17 h 5136"/>
                  <a:gd name="T36" fmla="*/ 803 w 1286"/>
                  <a:gd name="T37" fmla="*/ 48 h 5136"/>
                  <a:gd name="T38" fmla="*/ 864 w 1286"/>
                  <a:gd name="T39" fmla="*/ 89 h 5136"/>
                  <a:gd name="T40" fmla="*/ 921 w 1286"/>
                  <a:gd name="T41" fmla="*/ 144 h 5136"/>
                  <a:gd name="T42" fmla="*/ 976 w 1286"/>
                  <a:gd name="T43" fmla="*/ 207 h 5136"/>
                  <a:gd name="T44" fmla="*/ 1052 w 1286"/>
                  <a:gd name="T45" fmla="*/ 317 h 5136"/>
                  <a:gd name="T46" fmla="*/ 1140 w 1286"/>
                  <a:gd name="T47" fmla="*/ 484 h 5136"/>
                  <a:gd name="T48" fmla="*/ 1209 w 1286"/>
                  <a:gd name="T49" fmla="*/ 661 h 5136"/>
                  <a:gd name="T50" fmla="*/ 1258 w 1286"/>
                  <a:gd name="T51" fmla="*/ 835 h 5136"/>
                  <a:gd name="T52" fmla="*/ 1283 w 1286"/>
                  <a:gd name="T53" fmla="*/ 995 h 5136"/>
                  <a:gd name="T54" fmla="*/ 1286 w 1286"/>
                  <a:gd name="T55" fmla="*/ 1066 h 5136"/>
                  <a:gd name="T56" fmla="*/ 1286 w 1286"/>
                  <a:gd name="T57" fmla="*/ 5136 h 5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86" h="5136">
                    <a:moveTo>
                      <a:pt x="1286" y="5136"/>
                    </a:moveTo>
                    <a:lnTo>
                      <a:pt x="0" y="5136"/>
                    </a:lnTo>
                    <a:lnTo>
                      <a:pt x="0" y="1066"/>
                    </a:lnTo>
                    <a:lnTo>
                      <a:pt x="1" y="995"/>
                    </a:lnTo>
                    <a:lnTo>
                      <a:pt x="27" y="835"/>
                    </a:lnTo>
                    <a:lnTo>
                      <a:pt x="76" y="661"/>
                    </a:lnTo>
                    <a:lnTo>
                      <a:pt x="145" y="484"/>
                    </a:lnTo>
                    <a:lnTo>
                      <a:pt x="233" y="317"/>
                    </a:lnTo>
                    <a:lnTo>
                      <a:pt x="309" y="207"/>
                    </a:lnTo>
                    <a:lnTo>
                      <a:pt x="364" y="144"/>
                    </a:lnTo>
                    <a:lnTo>
                      <a:pt x="422" y="89"/>
                    </a:lnTo>
                    <a:lnTo>
                      <a:pt x="482" y="48"/>
                    </a:lnTo>
                    <a:lnTo>
                      <a:pt x="544" y="17"/>
                    </a:lnTo>
                    <a:lnTo>
                      <a:pt x="609" y="2"/>
                    </a:lnTo>
                    <a:lnTo>
                      <a:pt x="642" y="0"/>
                    </a:lnTo>
                    <a:lnTo>
                      <a:pt x="642" y="0"/>
                    </a:lnTo>
                    <a:lnTo>
                      <a:pt x="675" y="2"/>
                    </a:lnTo>
                    <a:lnTo>
                      <a:pt x="740" y="17"/>
                    </a:lnTo>
                    <a:lnTo>
                      <a:pt x="803" y="48"/>
                    </a:lnTo>
                    <a:lnTo>
                      <a:pt x="864" y="89"/>
                    </a:lnTo>
                    <a:lnTo>
                      <a:pt x="921" y="144"/>
                    </a:lnTo>
                    <a:lnTo>
                      <a:pt x="976" y="207"/>
                    </a:lnTo>
                    <a:lnTo>
                      <a:pt x="1052" y="317"/>
                    </a:lnTo>
                    <a:lnTo>
                      <a:pt x="1140" y="484"/>
                    </a:lnTo>
                    <a:lnTo>
                      <a:pt x="1209" y="661"/>
                    </a:lnTo>
                    <a:lnTo>
                      <a:pt x="1258" y="835"/>
                    </a:lnTo>
                    <a:lnTo>
                      <a:pt x="1283" y="995"/>
                    </a:lnTo>
                    <a:lnTo>
                      <a:pt x="1286" y="1066"/>
                    </a:lnTo>
                    <a:lnTo>
                      <a:pt x="1286" y="5136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9"/>
              <p:cNvSpPr>
                <a:spLocks/>
              </p:cNvSpPr>
              <p:nvPr/>
            </p:nvSpPr>
            <p:spPr bwMode="auto">
              <a:xfrm>
                <a:off x="1869" y="3443"/>
                <a:ext cx="237" cy="352"/>
              </a:xfrm>
              <a:custGeom>
                <a:avLst/>
                <a:gdLst>
                  <a:gd name="T0" fmla="*/ 710 w 710"/>
                  <a:gd name="T1" fmla="*/ 356 h 1056"/>
                  <a:gd name="T2" fmla="*/ 707 w 710"/>
                  <a:gd name="T3" fmla="*/ 396 h 1056"/>
                  <a:gd name="T4" fmla="*/ 678 w 710"/>
                  <a:gd name="T5" fmla="*/ 494 h 1056"/>
                  <a:gd name="T6" fmla="*/ 628 w 710"/>
                  <a:gd name="T7" fmla="*/ 607 h 1056"/>
                  <a:gd name="T8" fmla="*/ 566 w 710"/>
                  <a:gd name="T9" fmla="*/ 725 h 1056"/>
                  <a:gd name="T10" fmla="*/ 399 w 710"/>
                  <a:gd name="T11" fmla="*/ 994 h 1056"/>
                  <a:gd name="T12" fmla="*/ 356 w 710"/>
                  <a:gd name="T13" fmla="*/ 1056 h 1056"/>
                  <a:gd name="T14" fmla="*/ 311 w 710"/>
                  <a:gd name="T15" fmla="*/ 993 h 1056"/>
                  <a:gd name="T16" fmla="*/ 144 w 710"/>
                  <a:gd name="T17" fmla="*/ 720 h 1056"/>
                  <a:gd name="T18" fmla="*/ 82 w 710"/>
                  <a:gd name="T19" fmla="*/ 602 h 1056"/>
                  <a:gd name="T20" fmla="*/ 32 w 710"/>
                  <a:gd name="T21" fmla="*/ 491 h 1056"/>
                  <a:gd name="T22" fmla="*/ 3 w 710"/>
                  <a:gd name="T23" fmla="*/ 394 h 1056"/>
                  <a:gd name="T24" fmla="*/ 0 w 710"/>
                  <a:gd name="T25" fmla="*/ 356 h 1056"/>
                  <a:gd name="T26" fmla="*/ 1 w 710"/>
                  <a:gd name="T27" fmla="*/ 319 h 1056"/>
                  <a:gd name="T28" fmla="*/ 16 w 710"/>
                  <a:gd name="T29" fmla="*/ 248 h 1056"/>
                  <a:gd name="T30" fmla="*/ 43 w 710"/>
                  <a:gd name="T31" fmla="*/ 183 h 1056"/>
                  <a:gd name="T32" fmla="*/ 82 w 710"/>
                  <a:gd name="T33" fmla="*/ 127 h 1056"/>
                  <a:gd name="T34" fmla="*/ 131 w 710"/>
                  <a:gd name="T35" fmla="*/ 80 h 1056"/>
                  <a:gd name="T36" fmla="*/ 187 w 710"/>
                  <a:gd name="T37" fmla="*/ 42 h 1056"/>
                  <a:gd name="T38" fmla="*/ 250 w 710"/>
                  <a:gd name="T39" fmla="*/ 15 h 1056"/>
                  <a:gd name="T40" fmla="*/ 320 w 710"/>
                  <a:gd name="T41" fmla="*/ 2 h 1056"/>
                  <a:gd name="T42" fmla="*/ 356 w 710"/>
                  <a:gd name="T43" fmla="*/ 0 h 1056"/>
                  <a:gd name="T44" fmla="*/ 392 w 710"/>
                  <a:gd name="T45" fmla="*/ 2 h 1056"/>
                  <a:gd name="T46" fmla="*/ 459 w 710"/>
                  <a:gd name="T47" fmla="*/ 15 h 1056"/>
                  <a:gd name="T48" fmla="*/ 523 w 710"/>
                  <a:gd name="T49" fmla="*/ 42 h 1056"/>
                  <a:gd name="T50" fmla="*/ 580 w 710"/>
                  <a:gd name="T51" fmla="*/ 80 h 1056"/>
                  <a:gd name="T52" fmla="*/ 628 w 710"/>
                  <a:gd name="T53" fmla="*/ 127 h 1056"/>
                  <a:gd name="T54" fmla="*/ 667 w 710"/>
                  <a:gd name="T55" fmla="*/ 183 h 1056"/>
                  <a:gd name="T56" fmla="*/ 694 w 710"/>
                  <a:gd name="T57" fmla="*/ 248 h 1056"/>
                  <a:gd name="T58" fmla="*/ 708 w 710"/>
                  <a:gd name="T59" fmla="*/ 319 h 1056"/>
                  <a:gd name="T60" fmla="*/ 710 w 710"/>
                  <a:gd name="T61" fmla="*/ 356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10" h="1056">
                    <a:moveTo>
                      <a:pt x="710" y="356"/>
                    </a:moveTo>
                    <a:lnTo>
                      <a:pt x="707" y="396"/>
                    </a:lnTo>
                    <a:lnTo>
                      <a:pt x="678" y="494"/>
                    </a:lnTo>
                    <a:lnTo>
                      <a:pt x="628" y="607"/>
                    </a:lnTo>
                    <a:lnTo>
                      <a:pt x="566" y="725"/>
                    </a:lnTo>
                    <a:lnTo>
                      <a:pt x="399" y="994"/>
                    </a:lnTo>
                    <a:lnTo>
                      <a:pt x="356" y="1056"/>
                    </a:lnTo>
                    <a:lnTo>
                      <a:pt x="311" y="993"/>
                    </a:lnTo>
                    <a:lnTo>
                      <a:pt x="144" y="720"/>
                    </a:lnTo>
                    <a:lnTo>
                      <a:pt x="82" y="602"/>
                    </a:lnTo>
                    <a:lnTo>
                      <a:pt x="32" y="491"/>
                    </a:lnTo>
                    <a:lnTo>
                      <a:pt x="3" y="394"/>
                    </a:lnTo>
                    <a:lnTo>
                      <a:pt x="0" y="356"/>
                    </a:lnTo>
                    <a:lnTo>
                      <a:pt x="1" y="319"/>
                    </a:lnTo>
                    <a:lnTo>
                      <a:pt x="16" y="248"/>
                    </a:lnTo>
                    <a:lnTo>
                      <a:pt x="43" y="183"/>
                    </a:lnTo>
                    <a:lnTo>
                      <a:pt x="82" y="127"/>
                    </a:lnTo>
                    <a:lnTo>
                      <a:pt x="131" y="80"/>
                    </a:lnTo>
                    <a:lnTo>
                      <a:pt x="187" y="42"/>
                    </a:lnTo>
                    <a:lnTo>
                      <a:pt x="250" y="15"/>
                    </a:lnTo>
                    <a:lnTo>
                      <a:pt x="320" y="2"/>
                    </a:lnTo>
                    <a:lnTo>
                      <a:pt x="356" y="0"/>
                    </a:lnTo>
                    <a:lnTo>
                      <a:pt x="392" y="2"/>
                    </a:lnTo>
                    <a:lnTo>
                      <a:pt x="459" y="15"/>
                    </a:lnTo>
                    <a:lnTo>
                      <a:pt x="523" y="42"/>
                    </a:lnTo>
                    <a:lnTo>
                      <a:pt x="580" y="80"/>
                    </a:lnTo>
                    <a:lnTo>
                      <a:pt x="628" y="127"/>
                    </a:lnTo>
                    <a:lnTo>
                      <a:pt x="667" y="183"/>
                    </a:lnTo>
                    <a:lnTo>
                      <a:pt x="694" y="248"/>
                    </a:lnTo>
                    <a:lnTo>
                      <a:pt x="708" y="319"/>
                    </a:lnTo>
                    <a:lnTo>
                      <a:pt x="710" y="356"/>
                    </a:lnTo>
                    <a:close/>
                  </a:path>
                </a:pathLst>
              </a:custGeom>
              <a:solidFill>
                <a:srgbClr val="F256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10"/>
              <p:cNvSpPr>
                <a:spLocks/>
              </p:cNvSpPr>
              <p:nvPr/>
            </p:nvSpPr>
            <p:spPr bwMode="auto">
              <a:xfrm>
                <a:off x="1894" y="3495"/>
                <a:ext cx="180" cy="262"/>
              </a:xfrm>
              <a:custGeom>
                <a:avLst/>
                <a:gdLst>
                  <a:gd name="T0" fmla="*/ 539 w 539"/>
                  <a:gd name="T1" fmla="*/ 268 h 787"/>
                  <a:gd name="T2" fmla="*/ 536 w 539"/>
                  <a:gd name="T3" fmla="*/ 297 h 787"/>
                  <a:gd name="T4" fmla="*/ 514 w 539"/>
                  <a:gd name="T5" fmla="*/ 369 h 787"/>
                  <a:gd name="T6" fmla="*/ 454 w 539"/>
                  <a:gd name="T7" fmla="*/ 496 h 787"/>
                  <a:gd name="T8" fmla="*/ 303 w 539"/>
                  <a:gd name="T9" fmla="*/ 741 h 787"/>
                  <a:gd name="T10" fmla="*/ 270 w 539"/>
                  <a:gd name="T11" fmla="*/ 787 h 787"/>
                  <a:gd name="T12" fmla="*/ 236 w 539"/>
                  <a:gd name="T13" fmla="*/ 741 h 787"/>
                  <a:gd name="T14" fmla="*/ 85 w 539"/>
                  <a:gd name="T15" fmla="*/ 496 h 787"/>
                  <a:gd name="T16" fmla="*/ 25 w 539"/>
                  <a:gd name="T17" fmla="*/ 369 h 787"/>
                  <a:gd name="T18" fmla="*/ 3 w 539"/>
                  <a:gd name="T19" fmla="*/ 297 h 787"/>
                  <a:gd name="T20" fmla="*/ 0 w 539"/>
                  <a:gd name="T21" fmla="*/ 268 h 787"/>
                  <a:gd name="T22" fmla="*/ 2 w 539"/>
                  <a:gd name="T23" fmla="*/ 242 h 787"/>
                  <a:gd name="T24" fmla="*/ 12 w 539"/>
                  <a:gd name="T25" fmla="*/ 191 h 787"/>
                  <a:gd name="T26" fmla="*/ 32 w 539"/>
                  <a:gd name="T27" fmla="*/ 143 h 787"/>
                  <a:gd name="T28" fmla="*/ 61 w 539"/>
                  <a:gd name="T29" fmla="*/ 100 h 787"/>
                  <a:gd name="T30" fmla="*/ 97 w 539"/>
                  <a:gd name="T31" fmla="*/ 62 h 787"/>
                  <a:gd name="T32" fmla="*/ 138 w 539"/>
                  <a:gd name="T33" fmla="*/ 34 h 787"/>
                  <a:gd name="T34" fmla="*/ 187 w 539"/>
                  <a:gd name="T35" fmla="*/ 12 h 787"/>
                  <a:gd name="T36" fmla="*/ 241 w 539"/>
                  <a:gd name="T37" fmla="*/ 0 h 787"/>
                  <a:gd name="T38" fmla="*/ 270 w 539"/>
                  <a:gd name="T39" fmla="*/ 0 h 787"/>
                  <a:gd name="T40" fmla="*/ 298 w 539"/>
                  <a:gd name="T41" fmla="*/ 0 h 787"/>
                  <a:gd name="T42" fmla="*/ 352 w 539"/>
                  <a:gd name="T43" fmla="*/ 12 h 787"/>
                  <a:gd name="T44" fmla="*/ 401 w 539"/>
                  <a:gd name="T45" fmla="*/ 34 h 787"/>
                  <a:gd name="T46" fmla="*/ 442 w 539"/>
                  <a:gd name="T47" fmla="*/ 62 h 787"/>
                  <a:gd name="T48" fmla="*/ 478 w 539"/>
                  <a:gd name="T49" fmla="*/ 100 h 787"/>
                  <a:gd name="T50" fmla="*/ 507 w 539"/>
                  <a:gd name="T51" fmla="*/ 143 h 787"/>
                  <a:gd name="T52" fmla="*/ 527 w 539"/>
                  <a:gd name="T53" fmla="*/ 191 h 787"/>
                  <a:gd name="T54" fmla="*/ 537 w 539"/>
                  <a:gd name="T55" fmla="*/ 242 h 787"/>
                  <a:gd name="T56" fmla="*/ 539 w 539"/>
                  <a:gd name="T57" fmla="*/ 268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39" h="787">
                    <a:moveTo>
                      <a:pt x="539" y="268"/>
                    </a:moveTo>
                    <a:lnTo>
                      <a:pt x="536" y="297"/>
                    </a:lnTo>
                    <a:lnTo>
                      <a:pt x="514" y="369"/>
                    </a:lnTo>
                    <a:lnTo>
                      <a:pt x="454" y="496"/>
                    </a:lnTo>
                    <a:lnTo>
                      <a:pt x="303" y="741"/>
                    </a:lnTo>
                    <a:lnTo>
                      <a:pt x="270" y="787"/>
                    </a:lnTo>
                    <a:lnTo>
                      <a:pt x="236" y="741"/>
                    </a:lnTo>
                    <a:lnTo>
                      <a:pt x="85" y="496"/>
                    </a:lnTo>
                    <a:lnTo>
                      <a:pt x="25" y="369"/>
                    </a:lnTo>
                    <a:lnTo>
                      <a:pt x="3" y="297"/>
                    </a:lnTo>
                    <a:lnTo>
                      <a:pt x="0" y="268"/>
                    </a:lnTo>
                    <a:lnTo>
                      <a:pt x="2" y="242"/>
                    </a:lnTo>
                    <a:lnTo>
                      <a:pt x="12" y="191"/>
                    </a:lnTo>
                    <a:lnTo>
                      <a:pt x="32" y="143"/>
                    </a:lnTo>
                    <a:lnTo>
                      <a:pt x="61" y="100"/>
                    </a:lnTo>
                    <a:lnTo>
                      <a:pt x="97" y="62"/>
                    </a:lnTo>
                    <a:lnTo>
                      <a:pt x="138" y="34"/>
                    </a:lnTo>
                    <a:lnTo>
                      <a:pt x="187" y="12"/>
                    </a:lnTo>
                    <a:lnTo>
                      <a:pt x="241" y="0"/>
                    </a:lnTo>
                    <a:lnTo>
                      <a:pt x="270" y="0"/>
                    </a:lnTo>
                    <a:lnTo>
                      <a:pt x="298" y="0"/>
                    </a:lnTo>
                    <a:lnTo>
                      <a:pt x="352" y="12"/>
                    </a:lnTo>
                    <a:lnTo>
                      <a:pt x="401" y="34"/>
                    </a:lnTo>
                    <a:lnTo>
                      <a:pt x="442" y="62"/>
                    </a:lnTo>
                    <a:lnTo>
                      <a:pt x="478" y="100"/>
                    </a:lnTo>
                    <a:lnTo>
                      <a:pt x="507" y="143"/>
                    </a:lnTo>
                    <a:lnTo>
                      <a:pt x="527" y="191"/>
                    </a:lnTo>
                    <a:lnTo>
                      <a:pt x="537" y="242"/>
                    </a:lnTo>
                    <a:lnTo>
                      <a:pt x="539" y="268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11"/>
              <p:cNvSpPr>
                <a:spLocks/>
              </p:cNvSpPr>
              <p:nvPr/>
            </p:nvSpPr>
            <p:spPr bwMode="auto">
              <a:xfrm>
                <a:off x="1514" y="3443"/>
                <a:ext cx="236" cy="352"/>
              </a:xfrm>
              <a:custGeom>
                <a:avLst/>
                <a:gdLst>
                  <a:gd name="T0" fmla="*/ 710 w 710"/>
                  <a:gd name="T1" fmla="*/ 356 h 1056"/>
                  <a:gd name="T2" fmla="*/ 707 w 710"/>
                  <a:gd name="T3" fmla="*/ 396 h 1056"/>
                  <a:gd name="T4" fmla="*/ 679 w 710"/>
                  <a:gd name="T5" fmla="*/ 494 h 1056"/>
                  <a:gd name="T6" fmla="*/ 628 w 710"/>
                  <a:gd name="T7" fmla="*/ 607 h 1056"/>
                  <a:gd name="T8" fmla="*/ 566 w 710"/>
                  <a:gd name="T9" fmla="*/ 725 h 1056"/>
                  <a:gd name="T10" fmla="*/ 399 w 710"/>
                  <a:gd name="T11" fmla="*/ 994 h 1056"/>
                  <a:gd name="T12" fmla="*/ 356 w 710"/>
                  <a:gd name="T13" fmla="*/ 1056 h 1056"/>
                  <a:gd name="T14" fmla="*/ 311 w 710"/>
                  <a:gd name="T15" fmla="*/ 993 h 1056"/>
                  <a:gd name="T16" fmla="*/ 144 w 710"/>
                  <a:gd name="T17" fmla="*/ 720 h 1056"/>
                  <a:gd name="T18" fmla="*/ 82 w 710"/>
                  <a:gd name="T19" fmla="*/ 602 h 1056"/>
                  <a:gd name="T20" fmla="*/ 32 w 710"/>
                  <a:gd name="T21" fmla="*/ 491 h 1056"/>
                  <a:gd name="T22" fmla="*/ 3 w 710"/>
                  <a:gd name="T23" fmla="*/ 394 h 1056"/>
                  <a:gd name="T24" fmla="*/ 0 w 710"/>
                  <a:gd name="T25" fmla="*/ 356 h 1056"/>
                  <a:gd name="T26" fmla="*/ 2 w 710"/>
                  <a:gd name="T27" fmla="*/ 319 h 1056"/>
                  <a:gd name="T28" fmla="*/ 16 w 710"/>
                  <a:gd name="T29" fmla="*/ 248 h 1056"/>
                  <a:gd name="T30" fmla="*/ 43 w 710"/>
                  <a:gd name="T31" fmla="*/ 183 h 1056"/>
                  <a:gd name="T32" fmla="*/ 82 w 710"/>
                  <a:gd name="T33" fmla="*/ 127 h 1056"/>
                  <a:gd name="T34" fmla="*/ 131 w 710"/>
                  <a:gd name="T35" fmla="*/ 80 h 1056"/>
                  <a:gd name="T36" fmla="*/ 187 w 710"/>
                  <a:gd name="T37" fmla="*/ 42 h 1056"/>
                  <a:gd name="T38" fmla="*/ 251 w 710"/>
                  <a:gd name="T39" fmla="*/ 15 h 1056"/>
                  <a:gd name="T40" fmla="*/ 320 w 710"/>
                  <a:gd name="T41" fmla="*/ 2 h 1056"/>
                  <a:gd name="T42" fmla="*/ 356 w 710"/>
                  <a:gd name="T43" fmla="*/ 0 h 1056"/>
                  <a:gd name="T44" fmla="*/ 392 w 710"/>
                  <a:gd name="T45" fmla="*/ 2 h 1056"/>
                  <a:gd name="T46" fmla="*/ 460 w 710"/>
                  <a:gd name="T47" fmla="*/ 15 h 1056"/>
                  <a:gd name="T48" fmla="*/ 523 w 710"/>
                  <a:gd name="T49" fmla="*/ 42 h 1056"/>
                  <a:gd name="T50" fmla="*/ 581 w 710"/>
                  <a:gd name="T51" fmla="*/ 80 h 1056"/>
                  <a:gd name="T52" fmla="*/ 628 w 710"/>
                  <a:gd name="T53" fmla="*/ 127 h 1056"/>
                  <a:gd name="T54" fmla="*/ 667 w 710"/>
                  <a:gd name="T55" fmla="*/ 183 h 1056"/>
                  <a:gd name="T56" fmla="*/ 694 w 710"/>
                  <a:gd name="T57" fmla="*/ 248 h 1056"/>
                  <a:gd name="T58" fmla="*/ 709 w 710"/>
                  <a:gd name="T59" fmla="*/ 319 h 1056"/>
                  <a:gd name="T60" fmla="*/ 710 w 710"/>
                  <a:gd name="T61" fmla="*/ 356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10" h="1056">
                    <a:moveTo>
                      <a:pt x="710" y="356"/>
                    </a:moveTo>
                    <a:lnTo>
                      <a:pt x="707" y="396"/>
                    </a:lnTo>
                    <a:lnTo>
                      <a:pt x="679" y="494"/>
                    </a:lnTo>
                    <a:lnTo>
                      <a:pt x="628" y="607"/>
                    </a:lnTo>
                    <a:lnTo>
                      <a:pt x="566" y="725"/>
                    </a:lnTo>
                    <a:lnTo>
                      <a:pt x="399" y="994"/>
                    </a:lnTo>
                    <a:lnTo>
                      <a:pt x="356" y="1056"/>
                    </a:lnTo>
                    <a:lnTo>
                      <a:pt x="311" y="993"/>
                    </a:lnTo>
                    <a:lnTo>
                      <a:pt x="144" y="720"/>
                    </a:lnTo>
                    <a:lnTo>
                      <a:pt x="82" y="602"/>
                    </a:lnTo>
                    <a:lnTo>
                      <a:pt x="32" y="491"/>
                    </a:lnTo>
                    <a:lnTo>
                      <a:pt x="3" y="394"/>
                    </a:lnTo>
                    <a:lnTo>
                      <a:pt x="0" y="356"/>
                    </a:lnTo>
                    <a:lnTo>
                      <a:pt x="2" y="319"/>
                    </a:lnTo>
                    <a:lnTo>
                      <a:pt x="16" y="248"/>
                    </a:lnTo>
                    <a:lnTo>
                      <a:pt x="43" y="183"/>
                    </a:lnTo>
                    <a:lnTo>
                      <a:pt x="82" y="127"/>
                    </a:lnTo>
                    <a:lnTo>
                      <a:pt x="131" y="80"/>
                    </a:lnTo>
                    <a:lnTo>
                      <a:pt x="187" y="42"/>
                    </a:lnTo>
                    <a:lnTo>
                      <a:pt x="251" y="15"/>
                    </a:lnTo>
                    <a:lnTo>
                      <a:pt x="320" y="2"/>
                    </a:lnTo>
                    <a:lnTo>
                      <a:pt x="356" y="0"/>
                    </a:lnTo>
                    <a:lnTo>
                      <a:pt x="392" y="2"/>
                    </a:lnTo>
                    <a:lnTo>
                      <a:pt x="460" y="15"/>
                    </a:lnTo>
                    <a:lnTo>
                      <a:pt x="523" y="42"/>
                    </a:lnTo>
                    <a:lnTo>
                      <a:pt x="581" y="80"/>
                    </a:lnTo>
                    <a:lnTo>
                      <a:pt x="628" y="127"/>
                    </a:lnTo>
                    <a:lnTo>
                      <a:pt x="667" y="183"/>
                    </a:lnTo>
                    <a:lnTo>
                      <a:pt x="694" y="248"/>
                    </a:lnTo>
                    <a:lnTo>
                      <a:pt x="709" y="319"/>
                    </a:lnTo>
                    <a:lnTo>
                      <a:pt x="710" y="356"/>
                    </a:lnTo>
                    <a:close/>
                  </a:path>
                </a:pathLst>
              </a:custGeom>
              <a:solidFill>
                <a:srgbClr val="F256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12"/>
              <p:cNvSpPr>
                <a:spLocks/>
              </p:cNvSpPr>
              <p:nvPr/>
            </p:nvSpPr>
            <p:spPr bwMode="auto">
              <a:xfrm>
                <a:off x="1539" y="3495"/>
                <a:ext cx="180" cy="262"/>
              </a:xfrm>
              <a:custGeom>
                <a:avLst/>
                <a:gdLst>
                  <a:gd name="T0" fmla="*/ 538 w 538"/>
                  <a:gd name="T1" fmla="*/ 268 h 787"/>
                  <a:gd name="T2" fmla="*/ 535 w 538"/>
                  <a:gd name="T3" fmla="*/ 297 h 787"/>
                  <a:gd name="T4" fmla="*/ 514 w 538"/>
                  <a:gd name="T5" fmla="*/ 369 h 787"/>
                  <a:gd name="T6" fmla="*/ 453 w 538"/>
                  <a:gd name="T7" fmla="*/ 496 h 787"/>
                  <a:gd name="T8" fmla="*/ 302 w 538"/>
                  <a:gd name="T9" fmla="*/ 741 h 787"/>
                  <a:gd name="T10" fmla="*/ 269 w 538"/>
                  <a:gd name="T11" fmla="*/ 787 h 787"/>
                  <a:gd name="T12" fmla="*/ 236 w 538"/>
                  <a:gd name="T13" fmla="*/ 741 h 787"/>
                  <a:gd name="T14" fmla="*/ 85 w 538"/>
                  <a:gd name="T15" fmla="*/ 496 h 787"/>
                  <a:gd name="T16" fmla="*/ 24 w 538"/>
                  <a:gd name="T17" fmla="*/ 369 h 787"/>
                  <a:gd name="T18" fmla="*/ 2 w 538"/>
                  <a:gd name="T19" fmla="*/ 297 h 787"/>
                  <a:gd name="T20" fmla="*/ 0 w 538"/>
                  <a:gd name="T21" fmla="*/ 268 h 787"/>
                  <a:gd name="T22" fmla="*/ 1 w 538"/>
                  <a:gd name="T23" fmla="*/ 242 h 787"/>
                  <a:gd name="T24" fmla="*/ 11 w 538"/>
                  <a:gd name="T25" fmla="*/ 191 h 787"/>
                  <a:gd name="T26" fmla="*/ 31 w 538"/>
                  <a:gd name="T27" fmla="*/ 143 h 787"/>
                  <a:gd name="T28" fmla="*/ 60 w 538"/>
                  <a:gd name="T29" fmla="*/ 100 h 787"/>
                  <a:gd name="T30" fmla="*/ 96 w 538"/>
                  <a:gd name="T31" fmla="*/ 62 h 787"/>
                  <a:gd name="T32" fmla="*/ 138 w 538"/>
                  <a:gd name="T33" fmla="*/ 34 h 787"/>
                  <a:gd name="T34" fmla="*/ 187 w 538"/>
                  <a:gd name="T35" fmla="*/ 12 h 787"/>
                  <a:gd name="T36" fmla="*/ 240 w 538"/>
                  <a:gd name="T37" fmla="*/ 0 h 787"/>
                  <a:gd name="T38" fmla="*/ 269 w 538"/>
                  <a:gd name="T39" fmla="*/ 0 h 787"/>
                  <a:gd name="T40" fmla="*/ 298 w 538"/>
                  <a:gd name="T41" fmla="*/ 0 h 787"/>
                  <a:gd name="T42" fmla="*/ 351 w 538"/>
                  <a:gd name="T43" fmla="*/ 12 h 787"/>
                  <a:gd name="T44" fmla="*/ 400 w 538"/>
                  <a:gd name="T45" fmla="*/ 34 h 787"/>
                  <a:gd name="T46" fmla="*/ 442 w 538"/>
                  <a:gd name="T47" fmla="*/ 62 h 787"/>
                  <a:gd name="T48" fmla="*/ 478 w 538"/>
                  <a:gd name="T49" fmla="*/ 100 h 787"/>
                  <a:gd name="T50" fmla="*/ 506 w 538"/>
                  <a:gd name="T51" fmla="*/ 143 h 787"/>
                  <a:gd name="T52" fmla="*/ 527 w 538"/>
                  <a:gd name="T53" fmla="*/ 191 h 787"/>
                  <a:gd name="T54" fmla="*/ 537 w 538"/>
                  <a:gd name="T55" fmla="*/ 242 h 787"/>
                  <a:gd name="T56" fmla="*/ 538 w 538"/>
                  <a:gd name="T57" fmla="*/ 268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38" h="787">
                    <a:moveTo>
                      <a:pt x="538" y="268"/>
                    </a:moveTo>
                    <a:lnTo>
                      <a:pt x="535" y="297"/>
                    </a:lnTo>
                    <a:lnTo>
                      <a:pt x="514" y="369"/>
                    </a:lnTo>
                    <a:lnTo>
                      <a:pt x="453" y="496"/>
                    </a:lnTo>
                    <a:lnTo>
                      <a:pt x="302" y="741"/>
                    </a:lnTo>
                    <a:lnTo>
                      <a:pt x="269" y="787"/>
                    </a:lnTo>
                    <a:lnTo>
                      <a:pt x="236" y="741"/>
                    </a:lnTo>
                    <a:lnTo>
                      <a:pt x="85" y="496"/>
                    </a:lnTo>
                    <a:lnTo>
                      <a:pt x="24" y="369"/>
                    </a:lnTo>
                    <a:lnTo>
                      <a:pt x="2" y="297"/>
                    </a:lnTo>
                    <a:lnTo>
                      <a:pt x="0" y="268"/>
                    </a:lnTo>
                    <a:lnTo>
                      <a:pt x="1" y="242"/>
                    </a:lnTo>
                    <a:lnTo>
                      <a:pt x="11" y="191"/>
                    </a:lnTo>
                    <a:lnTo>
                      <a:pt x="31" y="143"/>
                    </a:lnTo>
                    <a:lnTo>
                      <a:pt x="60" y="100"/>
                    </a:lnTo>
                    <a:lnTo>
                      <a:pt x="96" y="62"/>
                    </a:lnTo>
                    <a:lnTo>
                      <a:pt x="138" y="34"/>
                    </a:lnTo>
                    <a:lnTo>
                      <a:pt x="187" y="12"/>
                    </a:lnTo>
                    <a:lnTo>
                      <a:pt x="240" y="0"/>
                    </a:lnTo>
                    <a:lnTo>
                      <a:pt x="269" y="0"/>
                    </a:lnTo>
                    <a:lnTo>
                      <a:pt x="298" y="0"/>
                    </a:lnTo>
                    <a:lnTo>
                      <a:pt x="351" y="12"/>
                    </a:lnTo>
                    <a:lnTo>
                      <a:pt x="400" y="34"/>
                    </a:lnTo>
                    <a:lnTo>
                      <a:pt x="442" y="62"/>
                    </a:lnTo>
                    <a:lnTo>
                      <a:pt x="478" y="100"/>
                    </a:lnTo>
                    <a:lnTo>
                      <a:pt x="506" y="143"/>
                    </a:lnTo>
                    <a:lnTo>
                      <a:pt x="527" y="191"/>
                    </a:lnTo>
                    <a:lnTo>
                      <a:pt x="537" y="242"/>
                    </a:lnTo>
                    <a:lnTo>
                      <a:pt x="538" y="268"/>
                    </a:lnTo>
                    <a:close/>
                  </a:path>
                </a:pathLst>
              </a:custGeom>
              <a:solidFill>
                <a:srgbClr val="FBCD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13"/>
              <p:cNvSpPr>
                <a:spLocks/>
              </p:cNvSpPr>
              <p:nvPr/>
            </p:nvSpPr>
            <p:spPr bwMode="auto">
              <a:xfrm>
                <a:off x="2077" y="1859"/>
                <a:ext cx="790" cy="1220"/>
              </a:xfrm>
              <a:custGeom>
                <a:avLst/>
                <a:gdLst>
                  <a:gd name="T0" fmla="*/ 1757 w 2372"/>
                  <a:gd name="T1" fmla="*/ 2621 h 3658"/>
                  <a:gd name="T2" fmla="*/ 1612 w 2372"/>
                  <a:gd name="T3" fmla="*/ 2543 h 3658"/>
                  <a:gd name="T4" fmla="*/ 1337 w 2372"/>
                  <a:gd name="T5" fmla="*/ 2376 h 3658"/>
                  <a:gd name="T6" fmla="*/ 1085 w 2372"/>
                  <a:gd name="T7" fmla="*/ 2196 h 3658"/>
                  <a:gd name="T8" fmla="*/ 857 w 2372"/>
                  <a:gd name="T9" fmla="*/ 2007 h 3658"/>
                  <a:gd name="T10" fmla="*/ 705 w 2372"/>
                  <a:gd name="T11" fmla="*/ 1858 h 3658"/>
                  <a:gd name="T12" fmla="*/ 611 w 2372"/>
                  <a:gd name="T13" fmla="*/ 1755 h 3658"/>
                  <a:gd name="T14" fmla="*/ 525 w 2372"/>
                  <a:gd name="T15" fmla="*/ 1650 h 3658"/>
                  <a:gd name="T16" fmla="*/ 444 w 2372"/>
                  <a:gd name="T17" fmla="*/ 1544 h 3658"/>
                  <a:gd name="T18" fmla="*/ 372 w 2372"/>
                  <a:gd name="T19" fmla="*/ 1434 h 3658"/>
                  <a:gd name="T20" fmla="*/ 309 w 2372"/>
                  <a:gd name="T21" fmla="*/ 1323 h 3658"/>
                  <a:gd name="T22" fmla="*/ 252 w 2372"/>
                  <a:gd name="T23" fmla="*/ 1210 h 3658"/>
                  <a:gd name="T24" fmla="*/ 204 w 2372"/>
                  <a:gd name="T25" fmla="*/ 1096 h 3658"/>
                  <a:gd name="T26" fmla="*/ 183 w 2372"/>
                  <a:gd name="T27" fmla="*/ 1037 h 3658"/>
                  <a:gd name="T28" fmla="*/ 142 w 2372"/>
                  <a:gd name="T29" fmla="*/ 910 h 3658"/>
                  <a:gd name="T30" fmla="*/ 74 w 2372"/>
                  <a:gd name="T31" fmla="*/ 652 h 3658"/>
                  <a:gd name="T32" fmla="*/ 28 w 2372"/>
                  <a:gd name="T33" fmla="*/ 392 h 3658"/>
                  <a:gd name="T34" fmla="*/ 3 w 2372"/>
                  <a:gd name="T35" fmla="*/ 130 h 3658"/>
                  <a:gd name="T36" fmla="*/ 0 w 2372"/>
                  <a:gd name="T37" fmla="*/ 0 h 3658"/>
                  <a:gd name="T38" fmla="*/ 0 w 2372"/>
                  <a:gd name="T39" fmla="*/ 3658 h 3658"/>
                  <a:gd name="T40" fmla="*/ 2372 w 2372"/>
                  <a:gd name="T41" fmla="*/ 3658 h 3658"/>
                  <a:gd name="T42" fmla="*/ 2372 w 2372"/>
                  <a:gd name="T43" fmla="*/ 3446 h 3658"/>
                  <a:gd name="T44" fmla="*/ 2371 w 2372"/>
                  <a:gd name="T45" fmla="*/ 3384 h 3658"/>
                  <a:gd name="T46" fmla="*/ 2349 w 2372"/>
                  <a:gd name="T47" fmla="*/ 3263 h 3658"/>
                  <a:gd name="T48" fmla="*/ 2306 w 2372"/>
                  <a:gd name="T49" fmla="*/ 3147 h 3658"/>
                  <a:gd name="T50" fmla="*/ 2244 w 2372"/>
                  <a:gd name="T51" fmla="*/ 3036 h 3658"/>
                  <a:gd name="T52" fmla="*/ 2164 w 2372"/>
                  <a:gd name="T53" fmla="*/ 2932 h 3658"/>
                  <a:gd name="T54" fmla="*/ 2067 w 2372"/>
                  <a:gd name="T55" fmla="*/ 2834 h 3658"/>
                  <a:gd name="T56" fmla="*/ 1955 w 2372"/>
                  <a:gd name="T57" fmla="*/ 2743 h 3658"/>
                  <a:gd name="T58" fmla="*/ 1827 w 2372"/>
                  <a:gd name="T59" fmla="*/ 2660 h 3658"/>
                  <a:gd name="T60" fmla="*/ 1757 w 2372"/>
                  <a:gd name="T61" fmla="*/ 2621 h 3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72" h="3658">
                    <a:moveTo>
                      <a:pt x="1757" y="2621"/>
                    </a:moveTo>
                    <a:lnTo>
                      <a:pt x="1612" y="2543"/>
                    </a:lnTo>
                    <a:lnTo>
                      <a:pt x="1337" y="2376"/>
                    </a:lnTo>
                    <a:lnTo>
                      <a:pt x="1085" y="2196"/>
                    </a:lnTo>
                    <a:lnTo>
                      <a:pt x="857" y="2007"/>
                    </a:lnTo>
                    <a:lnTo>
                      <a:pt x="705" y="1858"/>
                    </a:lnTo>
                    <a:lnTo>
                      <a:pt x="611" y="1755"/>
                    </a:lnTo>
                    <a:lnTo>
                      <a:pt x="525" y="1650"/>
                    </a:lnTo>
                    <a:lnTo>
                      <a:pt x="444" y="1544"/>
                    </a:lnTo>
                    <a:lnTo>
                      <a:pt x="372" y="1434"/>
                    </a:lnTo>
                    <a:lnTo>
                      <a:pt x="309" y="1323"/>
                    </a:lnTo>
                    <a:lnTo>
                      <a:pt x="252" y="1210"/>
                    </a:lnTo>
                    <a:lnTo>
                      <a:pt x="204" y="1096"/>
                    </a:lnTo>
                    <a:lnTo>
                      <a:pt x="183" y="1037"/>
                    </a:lnTo>
                    <a:lnTo>
                      <a:pt x="142" y="910"/>
                    </a:lnTo>
                    <a:lnTo>
                      <a:pt x="74" y="652"/>
                    </a:lnTo>
                    <a:lnTo>
                      <a:pt x="28" y="392"/>
                    </a:lnTo>
                    <a:lnTo>
                      <a:pt x="3" y="130"/>
                    </a:lnTo>
                    <a:lnTo>
                      <a:pt x="0" y="0"/>
                    </a:lnTo>
                    <a:lnTo>
                      <a:pt x="0" y="3658"/>
                    </a:lnTo>
                    <a:lnTo>
                      <a:pt x="2372" y="3658"/>
                    </a:lnTo>
                    <a:lnTo>
                      <a:pt x="2372" y="3446"/>
                    </a:lnTo>
                    <a:lnTo>
                      <a:pt x="2371" y="3384"/>
                    </a:lnTo>
                    <a:lnTo>
                      <a:pt x="2349" y="3263"/>
                    </a:lnTo>
                    <a:lnTo>
                      <a:pt x="2306" y="3147"/>
                    </a:lnTo>
                    <a:lnTo>
                      <a:pt x="2244" y="3036"/>
                    </a:lnTo>
                    <a:lnTo>
                      <a:pt x="2164" y="2932"/>
                    </a:lnTo>
                    <a:lnTo>
                      <a:pt x="2067" y="2834"/>
                    </a:lnTo>
                    <a:lnTo>
                      <a:pt x="1955" y="2743"/>
                    </a:lnTo>
                    <a:lnTo>
                      <a:pt x="1827" y="2660"/>
                    </a:lnTo>
                    <a:lnTo>
                      <a:pt x="1757" y="2621"/>
                    </a:lnTo>
                    <a:close/>
                  </a:path>
                </a:pathLst>
              </a:custGeom>
              <a:solidFill>
                <a:srgbClr val="E9EC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14"/>
              <p:cNvSpPr>
                <a:spLocks/>
              </p:cNvSpPr>
              <p:nvPr/>
            </p:nvSpPr>
            <p:spPr bwMode="auto">
              <a:xfrm>
                <a:off x="749" y="1859"/>
                <a:ext cx="790" cy="1220"/>
              </a:xfrm>
              <a:custGeom>
                <a:avLst/>
                <a:gdLst>
                  <a:gd name="T0" fmla="*/ 614 w 2371"/>
                  <a:gd name="T1" fmla="*/ 2621 h 3658"/>
                  <a:gd name="T2" fmla="*/ 760 w 2371"/>
                  <a:gd name="T3" fmla="*/ 2543 h 3658"/>
                  <a:gd name="T4" fmla="*/ 1034 w 2371"/>
                  <a:gd name="T5" fmla="*/ 2376 h 3658"/>
                  <a:gd name="T6" fmla="*/ 1286 w 2371"/>
                  <a:gd name="T7" fmla="*/ 2196 h 3658"/>
                  <a:gd name="T8" fmla="*/ 1514 w 2371"/>
                  <a:gd name="T9" fmla="*/ 2007 h 3658"/>
                  <a:gd name="T10" fmla="*/ 1668 w 2371"/>
                  <a:gd name="T11" fmla="*/ 1858 h 3658"/>
                  <a:gd name="T12" fmla="*/ 1761 w 2371"/>
                  <a:gd name="T13" fmla="*/ 1755 h 3658"/>
                  <a:gd name="T14" fmla="*/ 1848 w 2371"/>
                  <a:gd name="T15" fmla="*/ 1650 h 3658"/>
                  <a:gd name="T16" fmla="*/ 1927 w 2371"/>
                  <a:gd name="T17" fmla="*/ 1544 h 3658"/>
                  <a:gd name="T18" fmla="*/ 1999 w 2371"/>
                  <a:gd name="T19" fmla="*/ 1434 h 3658"/>
                  <a:gd name="T20" fmla="*/ 2064 w 2371"/>
                  <a:gd name="T21" fmla="*/ 1323 h 3658"/>
                  <a:gd name="T22" fmla="*/ 2120 w 2371"/>
                  <a:gd name="T23" fmla="*/ 1210 h 3658"/>
                  <a:gd name="T24" fmla="*/ 2167 w 2371"/>
                  <a:gd name="T25" fmla="*/ 1096 h 3658"/>
                  <a:gd name="T26" fmla="*/ 2189 w 2371"/>
                  <a:gd name="T27" fmla="*/ 1037 h 3658"/>
                  <a:gd name="T28" fmla="*/ 2231 w 2371"/>
                  <a:gd name="T29" fmla="*/ 910 h 3658"/>
                  <a:gd name="T30" fmla="*/ 2297 w 2371"/>
                  <a:gd name="T31" fmla="*/ 652 h 3658"/>
                  <a:gd name="T32" fmla="*/ 2345 w 2371"/>
                  <a:gd name="T33" fmla="*/ 392 h 3658"/>
                  <a:gd name="T34" fmla="*/ 2369 w 2371"/>
                  <a:gd name="T35" fmla="*/ 130 h 3658"/>
                  <a:gd name="T36" fmla="*/ 2371 w 2371"/>
                  <a:gd name="T37" fmla="*/ 0 h 3658"/>
                  <a:gd name="T38" fmla="*/ 2371 w 2371"/>
                  <a:gd name="T39" fmla="*/ 3658 h 3658"/>
                  <a:gd name="T40" fmla="*/ 0 w 2371"/>
                  <a:gd name="T41" fmla="*/ 3658 h 3658"/>
                  <a:gd name="T42" fmla="*/ 0 w 2371"/>
                  <a:gd name="T43" fmla="*/ 3446 h 3658"/>
                  <a:gd name="T44" fmla="*/ 2 w 2371"/>
                  <a:gd name="T45" fmla="*/ 3384 h 3658"/>
                  <a:gd name="T46" fmla="*/ 23 w 2371"/>
                  <a:gd name="T47" fmla="*/ 3263 h 3658"/>
                  <a:gd name="T48" fmla="*/ 66 w 2371"/>
                  <a:gd name="T49" fmla="*/ 3147 h 3658"/>
                  <a:gd name="T50" fmla="*/ 128 w 2371"/>
                  <a:gd name="T51" fmla="*/ 3036 h 3658"/>
                  <a:gd name="T52" fmla="*/ 207 w 2371"/>
                  <a:gd name="T53" fmla="*/ 2932 h 3658"/>
                  <a:gd name="T54" fmla="*/ 305 w 2371"/>
                  <a:gd name="T55" fmla="*/ 2834 h 3658"/>
                  <a:gd name="T56" fmla="*/ 418 w 2371"/>
                  <a:gd name="T57" fmla="*/ 2743 h 3658"/>
                  <a:gd name="T58" fmla="*/ 544 w 2371"/>
                  <a:gd name="T59" fmla="*/ 2660 h 3658"/>
                  <a:gd name="T60" fmla="*/ 614 w 2371"/>
                  <a:gd name="T61" fmla="*/ 2621 h 3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71" h="3658">
                    <a:moveTo>
                      <a:pt x="614" y="2621"/>
                    </a:moveTo>
                    <a:lnTo>
                      <a:pt x="760" y="2543"/>
                    </a:lnTo>
                    <a:lnTo>
                      <a:pt x="1034" y="2376"/>
                    </a:lnTo>
                    <a:lnTo>
                      <a:pt x="1286" y="2196"/>
                    </a:lnTo>
                    <a:lnTo>
                      <a:pt x="1514" y="2007"/>
                    </a:lnTo>
                    <a:lnTo>
                      <a:pt x="1668" y="1858"/>
                    </a:lnTo>
                    <a:lnTo>
                      <a:pt x="1761" y="1755"/>
                    </a:lnTo>
                    <a:lnTo>
                      <a:pt x="1848" y="1650"/>
                    </a:lnTo>
                    <a:lnTo>
                      <a:pt x="1927" y="1544"/>
                    </a:lnTo>
                    <a:lnTo>
                      <a:pt x="1999" y="1434"/>
                    </a:lnTo>
                    <a:lnTo>
                      <a:pt x="2064" y="1323"/>
                    </a:lnTo>
                    <a:lnTo>
                      <a:pt x="2120" y="1210"/>
                    </a:lnTo>
                    <a:lnTo>
                      <a:pt x="2167" y="1096"/>
                    </a:lnTo>
                    <a:lnTo>
                      <a:pt x="2189" y="1037"/>
                    </a:lnTo>
                    <a:lnTo>
                      <a:pt x="2231" y="910"/>
                    </a:lnTo>
                    <a:lnTo>
                      <a:pt x="2297" y="652"/>
                    </a:lnTo>
                    <a:lnTo>
                      <a:pt x="2345" y="392"/>
                    </a:lnTo>
                    <a:lnTo>
                      <a:pt x="2369" y="130"/>
                    </a:lnTo>
                    <a:lnTo>
                      <a:pt x="2371" y="0"/>
                    </a:lnTo>
                    <a:lnTo>
                      <a:pt x="2371" y="3658"/>
                    </a:lnTo>
                    <a:lnTo>
                      <a:pt x="0" y="3658"/>
                    </a:lnTo>
                    <a:lnTo>
                      <a:pt x="0" y="3446"/>
                    </a:lnTo>
                    <a:lnTo>
                      <a:pt x="2" y="3384"/>
                    </a:lnTo>
                    <a:lnTo>
                      <a:pt x="23" y="3263"/>
                    </a:lnTo>
                    <a:lnTo>
                      <a:pt x="66" y="3147"/>
                    </a:lnTo>
                    <a:lnTo>
                      <a:pt x="128" y="3036"/>
                    </a:lnTo>
                    <a:lnTo>
                      <a:pt x="207" y="2932"/>
                    </a:lnTo>
                    <a:lnTo>
                      <a:pt x="305" y="2834"/>
                    </a:lnTo>
                    <a:lnTo>
                      <a:pt x="418" y="2743"/>
                    </a:lnTo>
                    <a:lnTo>
                      <a:pt x="544" y="2660"/>
                    </a:lnTo>
                    <a:lnTo>
                      <a:pt x="614" y="2621"/>
                    </a:lnTo>
                    <a:close/>
                  </a:path>
                </a:pathLst>
              </a:custGeom>
              <a:solidFill>
                <a:srgbClr val="E9EC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15"/>
              <p:cNvSpPr>
                <a:spLocks/>
              </p:cNvSpPr>
              <p:nvPr/>
            </p:nvSpPr>
            <p:spPr bwMode="auto">
              <a:xfrm>
                <a:off x="1501" y="1283"/>
                <a:ext cx="614" cy="480"/>
              </a:xfrm>
              <a:custGeom>
                <a:avLst/>
                <a:gdLst>
                  <a:gd name="T0" fmla="*/ 1844 w 1844"/>
                  <a:gd name="T1" fmla="*/ 1440 h 1440"/>
                  <a:gd name="T2" fmla="*/ 1842 w 1844"/>
                  <a:gd name="T3" fmla="*/ 1391 h 1440"/>
                  <a:gd name="T4" fmla="*/ 1832 w 1844"/>
                  <a:gd name="T5" fmla="*/ 1287 h 1440"/>
                  <a:gd name="T6" fmla="*/ 1812 w 1844"/>
                  <a:gd name="T7" fmla="*/ 1176 h 1440"/>
                  <a:gd name="T8" fmla="*/ 1785 w 1844"/>
                  <a:gd name="T9" fmla="*/ 1060 h 1440"/>
                  <a:gd name="T10" fmla="*/ 1730 w 1844"/>
                  <a:gd name="T11" fmla="*/ 880 h 1440"/>
                  <a:gd name="T12" fmla="*/ 1656 w 1844"/>
                  <a:gd name="T13" fmla="*/ 701 h 1440"/>
                  <a:gd name="T14" fmla="*/ 1602 w 1844"/>
                  <a:gd name="T15" fmla="*/ 585 h 1440"/>
                  <a:gd name="T16" fmla="*/ 1538 w 1844"/>
                  <a:gd name="T17" fmla="*/ 474 h 1440"/>
                  <a:gd name="T18" fmla="*/ 1471 w 1844"/>
                  <a:gd name="T19" fmla="*/ 370 h 1440"/>
                  <a:gd name="T20" fmla="*/ 1399 w 1844"/>
                  <a:gd name="T21" fmla="*/ 275 h 1440"/>
                  <a:gd name="T22" fmla="*/ 1321 w 1844"/>
                  <a:gd name="T23" fmla="*/ 190 h 1440"/>
                  <a:gd name="T24" fmla="*/ 1239 w 1844"/>
                  <a:gd name="T25" fmla="*/ 119 h 1440"/>
                  <a:gd name="T26" fmla="*/ 1152 w 1844"/>
                  <a:gd name="T27" fmla="*/ 62 h 1440"/>
                  <a:gd name="T28" fmla="*/ 1063 w 1844"/>
                  <a:gd name="T29" fmla="*/ 23 h 1440"/>
                  <a:gd name="T30" fmla="*/ 970 w 1844"/>
                  <a:gd name="T31" fmla="*/ 1 h 1440"/>
                  <a:gd name="T32" fmla="*/ 922 w 1844"/>
                  <a:gd name="T33" fmla="*/ 0 h 1440"/>
                  <a:gd name="T34" fmla="*/ 922 w 1844"/>
                  <a:gd name="T35" fmla="*/ 0 h 1440"/>
                  <a:gd name="T36" fmla="*/ 876 w 1844"/>
                  <a:gd name="T37" fmla="*/ 1 h 1440"/>
                  <a:gd name="T38" fmla="*/ 785 w 1844"/>
                  <a:gd name="T39" fmla="*/ 23 h 1440"/>
                  <a:gd name="T40" fmla="*/ 696 w 1844"/>
                  <a:gd name="T41" fmla="*/ 62 h 1440"/>
                  <a:gd name="T42" fmla="*/ 611 w 1844"/>
                  <a:gd name="T43" fmla="*/ 119 h 1440"/>
                  <a:gd name="T44" fmla="*/ 529 w 1844"/>
                  <a:gd name="T45" fmla="*/ 190 h 1440"/>
                  <a:gd name="T46" fmla="*/ 451 w 1844"/>
                  <a:gd name="T47" fmla="*/ 275 h 1440"/>
                  <a:gd name="T48" fmla="*/ 378 w 1844"/>
                  <a:gd name="T49" fmla="*/ 370 h 1440"/>
                  <a:gd name="T50" fmla="*/ 310 w 1844"/>
                  <a:gd name="T51" fmla="*/ 474 h 1440"/>
                  <a:gd name="T52" fmla="*/ 247 w 1844"/>
                  <a:gd name="T53" fmla="*/ 585 h 1440"/>
                  <a:gd name="T54" fmla="*/ 190 w 1844"/>
                  <a:gd name="T55" fmla="*/ 701 h 1440"/>
                  <a:gd name="T56" fmla="*/ 117 w 1844"/>
                  <a:gd name="T57" fmla="*/ 880 h 1440"/>
                  <a:gd name="T58" fmla="*/ 61 w 1844"/>
                  <a:gd name="T59" fmla="*/ 1060 h 1440"/>
                  <a:gd name="T60" fmla="*/ 33 w 1844"/>
                  <a:gd name="T61" fmla="*/ 1176 h 1440"/>
                  <a:gd name="T62" fmla="*/ 13 w 1844"/>
                  <a:gd name="T63" fmla="*/ 1287 h 1440"/>
                  <a:gd name="T64" fmla="*/ 3 w 1844"/>
                  <a:gd name="T65" fmla="*/ 1391 h 1440"/>
                  <a:gd name="T66" fmla="*/ 0 w 1844"/>
                  <a:gd name="T67" fmla="*/ 1440 h 1440"/>
                  <a:gd name="T68" fmla="*/ 1844 w 1844"/>
                  <a:gd name="T69" fmla="*/ 144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44" h="1440">
                    <a:moveTo>
                      <a:pt x="1844" y="1440"/>
                    </a:moveTo>
                    <a:lnTo>
                      <a:pt x="1842" y="1391"/>
                    </a:lnTo>
                    <a:lnTo>
                      <a:pt x="1832" y="1287"/>
                    </a:lnTo>
                    <a:lnTo>
                      <a:pt x="1812" y="1176"/>
                    </a:lnTo>
                    <a:lnTo>
                      <a:pt x="1785" y="1060"/>
                    </a:lnTo>
                    <a:lnTo>
                      <a:pt x="1730" y="880"/>
                    </a:lnTo>
                    <a:lnTo>
                      <a:pt x="1656" y="701"/>
                    </a:lnTo>
                    <a:lnTo>
                      <a:pt x="1602" y="585"/>
                    </a:lnTo>
                    <a:lnTo>
                      <a:pt x="1538" y="474"/>
                    </a:lnTo>
                    <a:lnTo>
                      <a:pt x="1471" y="370"/>
                    </a:lnTo>
                    <a:lnTo>
                      <a:pt x="1399" y="275"/>
                    </a:lnTo>
                    <a:lnTo>
                      <a:pt x="1321" y="190"/>
                    </a:lnTo>
                    <a:lnTo>
                      <a:pt x="1239" y="119"/>
                    </a:lnTo>
                    <a:lnTo>
                      <a:pt x="1152" y="62"/>
                    </a:lnTo>
                    <a:lnTo>
                      <a:pt x="1063" y="23"/>
                    </a:lnTo>
                    <a:lnTo>
                      <a:pt x="970" y="1"/>
                    </a:lnTo>
                    <a:lnTo>
                      <a:pt x="922" y="0"/>
                    </a:lnTo>
                    <a:lnTo>
                      <a:pt x="922" y="0"/>
                    </a:lnTo>
                    <a:lnTo>
                      <a:pt x="876" y="1"/>
                    </a:lnTo>
                    <a:lnTo>
                      <a:pt x="785" y="23"/>
                    </a:lnTo>
                    <a:lnTo>
                      <a:pt x="696" y="62"/>
                    </a:lnTo>
                    <a:lnTo>
                      <a:pt x="611" y="119"/>
                    </a:lnTo>
                    <a:lnTo>
                      <a:pt x="529" y="190"/>
                    </a:lnTo>
                    <a:lnTo>
                      <a:pt x="451" y="275"/>
                    </a:lnTo>
                    <a:lnTo>
                      <a:pt x="378" y="370"/>
                    </a:lnTo>
                    <a:lnTo>
                      <a:pt x="310" y="474"/>
                    </a:lnTo>
                    <a:lnTo>
                      <a:pt x="247" y="585"/>
                    </a:lnTo>
                    <a:lnTo>
                      <a:pt x="190" y="701"/>
                    </a:lnTo>
                    <a:lnTo>
                      <a:pt x="117" y="880"/>
                    </a:lnTo>
                    <a:lnTo>
                      <a:pt x="61" y="1060"/>
                    </a:lnTo>
                    <a:lnTo>
                      <a:pt x="33" y="1176"/>
                    </a:lnTo>
                    <a:lnTo>
                      <a:pt x="13" y="1287"/>
                    </a:lnTo>
                    <a:lnTo>
                      <a:pt x="3" y="1391"/>
                    </a:lnTo>
                    <a:lnTo>
                      <a:pt x="0" y="1440"/>
                    </a:lnTo>
                    <a:lnTo>
                      <a:pt x="1844" y="1440"/>
                    </a:lnTo>
                    <a:close/>
                  </a:path>
                </a:pathLst>
              </a:custGeom>
              <a:solidFill>
                <a:srgbClr val="E9EC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16"/>
              <p:cNvSpPr>
                <a:spLocks/>
              </p:cNvSpPr>
              <p:nvPr/>
            </p:nvSpPr>
            <p:spPr bwMode="auto">
              <a:xfrm>
                <a:off x="1501" y="1421"/>
                <a:ext cx="614" cy="1738"/>
              </a:xfrm>
              <a:custGeom>
                <a:avLst/>
                <a:gdLst>
                  <a:gd name="T0" fmla="*/ 1681 w 1844"/>
                  <a:gd name="T1" fmla="*/ 5213 h 5213"/>
                  <a:gd name="T2" fmla="*/ 165 w 1844"/>
                  <a:gd name="T3" fmla="*/ 5213 h 5213"/>
                  <a:gd name="T4" fmla="*/ 131 w 1844"/>
                  <a:gd name="T5" fmla="*/ 5210 h 5213"/>
                  <a:gd name="T6" fmla="*/ 74 w 1844"/>
                  <a:gd name="T7" fmla="*/ 5185 h 5213"/>
                  <a:gd name="T8" fmla="*/ 29 w 1844"/>
                  <a:gd name="T9" fmla="*/ 5140 h 5213"/>
                  <a:gd name="T10" fmla="*/ 3 w 1844"/>
                  <a:gd name="T11" fmla="*/ 5082 h 5213"/>
                  <a:gd name="T12" fmla="*/ 0 w 1844"/>
                  <a:gd name="T13" fmla="*/ 5049 h 5213"/>
                  <a:gd name="T14" fmla="*/ 0 w 1844"/>
                  <a:gd name="T15" fmla="*/ 1046 h 5213"/>
                  <a:gd name="T16" fmla="*/ 2 w 1844"/>
                  <a:gd name="T17" fmla="*/ 998 h 5213"/>
                  <a:gd name="T18" fmla="*/ 10 w 1844"/>
                  <a:gd name="T19" fmla="*/ 903 h 5213"/>
                  <a:gd name="T20" fmla="*/ 29 w 1844"/>
                  <a:gd name="T21" fmla="*/ 808 h 5213"/>
                  <a:gd name="T22" fmla="*/ 56 w 1844"/>
                  <a:gd name="T23" fmla="*/ 714 h 5213"/>
                  <a:gd name="T24" fmla="*/ 91 w 1844"/>
                  <a:gd name="T25" fmla="*/ 622 h 5213"/>
                  <a:gd name="T26" fmla="*/ 134 w 1844"/>
                  <a:gd name="T27" fmla="*/ 534 h 5213"/>
                  <a:gd name="T28" fmla="*/ 183 w 1844"/>
                  <a:gd name="T29" fmla="*/ 449 h 5213"/>
                  <a:gd name="T30" fmla="*/ 239 w 1844"/>
                  <a:gd name="T31" fmla="*/ 370 h 5213"/>
                  <a:gd name="T32" fmla="*/ 303 w 1844"/>
                  <a:gd name="T33" fmla="*/ 295 h 5213"/>
                  <a:gd name="T34" fmla="*/ 370 w 1844"/>
                  <a:gd name="T35" fmla="*/ 228 h 5213"/>
                  <a:gd name="T36" fmla="*/ 444 w 1844"/>
                  <a:gd name="T37" fmla="*/ 167 h 5213"/>
                  <a:gd name="T38" fmla="*/ 523 w 1844"/>
                  <a:gd name="T39" fmla="*/ 114 h 5213"/>
                  <a:gd name="T40" fmla="*/ 605 w 1844"/>
                  <a:gd name="T41" fmla="*/ 71 h 5213"/>
                  <a:gd name="T42" fmla="*/ 692 w 1844"/>
                  <a:gd name="T43" fmla="*/ 36 h 5213"/>
                  <a:gd name="T44" fmla="*/ 782 w 1844"/>
                  <a:gd name="T45" fmla="*/ 13 h 5213"/>
                  <a:gd name="T46" fmla="*/ 874 w 1844"/>
                  <a:gd name="T47" fmla="*/ 0 h 5213"/>
                  <a:gd name="T48" fmla="*/ 922 w 1844"/>
                  <a:gd name="T49" fmla="*/ 0 h 5213"/>
                  <a:gd name="T50" fmla="*/ 922 w 1844"/>
                  <a:gd name="T51" fmla="*/ 0 h 5213"/>
                  <a:gd name="T52" fmla="*/ 970 w 1844"/>
                  <a:gd name="T53" fmla="*/ 0 h 5213"/>
                  <a:gd name="T54" fmla="*/ 1063 w 1844"/>
                  <a:gd name="T55" fmla="*/ 13 h 5213"/>
                  <a:gd name="T56" fmla="*/ 1152 w 1844"/>
                  <a:gd name="T57" fmla="*/ 36 h 5213"/>
                  <a:gd name="T58" fmla="*/ 1239 w 1844"/>
                  <a:gd name="T59" fmla="*/ 71 h 5213"/>
                  <a:gd name="T60" fmla="*/ 1322 w 1844"/>
                  <a:gd name="T61" fmla="*/ 114 h 5213"/>
                  <a:gd name="T62" fmla="*/ 1400 w 1844"/>
                  <a:gd name="T63" fmla="*/ 167 h 5213"/>
                  <a:gd name="T64" fmla="*/ 1474 w 1844"/>
                  <a:gd name="T65" fmla="*/ 228 h 5213"/>
                  <a:gd name="T66" fmla="*/ 1543 w 1844"/>
                  <a:gd name="T67" fmla="*/ 295 h 5213"/>
                  <a:gd name="T68" fmla="*/ 1605 w 1844"/>
                  <a:gd name="T69" fmla="*/ 370 h 5213"/>
                  <a:gd name="T70" fmla="*/ 1661 w 1844"/>
                  <a:gd name="T71" fmla="*/ 449 h 5213"/>
                  <a:gd name="T72" fmla="*/ 1711 w 1844"/>
                  <a:gd name="T73" fmla="*/ 534 h 5213"/>
                  <a:gd name="T74" fmla="*/ 1753 w 1844"/>
                  <a:gd name="T75" fmla="*/ 622 h 5213"/>
                  <a:gd name="T76" fmla="*/ 1789 w 1844"/>
                  <a:gd name="T77" fmla="*/ 714 h 5213"/>
                  <a:gd name="T78" fmla="*/ 1815 w 1844"/>
                  <a:gd name="T79" fmla="*/ 808 h 5213"/>
                  <a:gd name="T80" fmla="*/ 1834 w 1844"/>
                  <a:gd name="T81" fmla="*/ 903 h 5213"/>
                  <a:gd name="T82" fmla="*/ 1844 w 1844"/>
                  <a:gd name="T83" fmla="*/ 998 h 5213"/>
                  <a:gd name="T84" fmla="*/ 1844 w 1844"/>
                  <a:gd name="T85" fmla="*/ 1046 h 5213"/>
                  <a:gd name="T86" fmla="*/ 1844 w 1844"/>
                  <a:gd name="T87" fmla="*/ 5049 h 5213"/>
                  <a:gd name="T88" fmla="*/ 1842 w 1844"/>
                  <a:gd name="T89" fmla="*/ 5082 h 5213"/>
                  <a:gd name="T90" fmla="*/ 1816 w 1844"/>
                  <a:gd name="T91" fmla="*/ 5140 h 5213"/>
                  <a:gd name="T92" fmla="*/ 1772 w 1844"/>
                  <a:gd name="T93" fmla="*/ 5185 h 5213"/>
                  <a:gd name="T94" fmla="*/ 1713 w 1844"/>
                  <a:gd name="T95" fmla="*/ 5210 h 5213"/>
                  <a:gd name="T96" fmla="*/ 1681 w 1844"/>
                  <a:gd name="T97" fmla="*/ 5213 h 5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844" h="5213">
                    <a:moveTo>
                      <a:pt x="1681" y="5213"/>
                    </a:moveTo>
                    <a:lnTo>
                      <a:pt x="165" y="5213"/>
                    </a:lnTo>
                    <a:lnTo>
                      <a:pt x="131" y="5210"/>
                    </a:lnTo>
                    <a:lnTo>
                      <a:pt x="74" y="5185"/>
                    </a:lnTo>
                    <a:lnTo>
                      <a:pt x="29" y="5140"/>
                    </a:lnTo>
                    <a:lnTo>
                      <a:pt x="3" y="5082"/>
                    </a:lnTo>
                    <a:lnTo>
                      <a:pt x="0" y="5049"/>
                    </a:lnTo>
                    <a:lnTo>
                      <a:pt x="0" y="1046"/>
                    </a:lnTo>
                    <a:lnTo>
                      <a:pt x="2" y="998"/>
                    </a:lnTo>
                    <a:lnTo>
                      <a:pt x="10" y="903"/>
                    </a:lnTo>
                    <a:lnTo>
                      <a:pt x="29" y="808"/>
                    </a:lnTo>
                    <a:lnTo>
                      <a:pt x="56" y="714"/>
                    </a:lnTo>
                    <a:lnTo>
                      <a:pt x="91" y="622"/>
                    </a:lnTo>
                    <a:lnTo>
                      <a:pt x="134" y="534"/>
                    </a:lnTo>
                    <a:lnTo>
                      <a:pt x="183" y="449"/>
                    </a:lnTo>
                    <a:lnTo>
                      <a:pt x="239" y="370"/>
                    </a:lnTo>
                    <a:lnTo>
                      <a:pt x="303" y="295"/>
                    </a:lnTo>
                    <a:lnTo>
                      <a:pt x="370" y="228"/>
                    </a:lnTo>
                    <a:lnTo>
                      <a:pt x="444" y="167"/>
                    </a:lnTo>
                    <a:lnTo>
                      <a:pt x="523" y="114"/>
                    </a:lnTo>
                    <a:lnTo>
                      <a:pt x="605" y="71"/>
                    </a:lnTo>
                    <a:lnTo>
                      <a:pt x="692" y="36"/>
                    </a:lnTo>
                    <a:lnTo>
                      <a:pt x="782" y="13"/>
                    </a:lnTo>
                    <a:lnTo>
                      <a:pt x="874" y="0"/>
                    </a:lnTo>
                    <a:lnTo>
                      <a:pt x="922" y="0"/>
                    </a:lnTo>
                    <a:lnTo>
                      <a:pt x="922" y="0"/>
                    </a:lnTo>
                    <a:lnTo>
                      <a:pt x="970" y="0"/>
                    </a:lnTo>
                    <a:lnTo>
                      <a:pt x="1063" y="13"/>
                    </a:lnTo>
                    <a:lnTo>
                      <a:pt x="1152" y="36"/>
                    </a:lnTo>
                    <a:lnTo>
                      <a:pt x="1239" y="71"/>
                    </a:lnTo>
                    <a:lnTo>
                      <a:pt x="1322" y="114"/>
                    </a:lnTo>
                    <a:lnTo>
                      <a:pt x="1400" y="167"/>
                    </a:lnTo>
                    <a:lnTo>
                      <a:pt x="1474" y="228"/>
                    </a:lnTo>
                    <a:lnTo>
                      <a:pt x="1543" y="295"/>
                    </a:lnTo>
                    <a:lnTo>
                      <a:pt x="1605" y="370"/>
                    </a:lnTo>
                    <a:lnTo>
                      <a:pt x="1661" y="449"/>
                    </a:lnTo>
                    <a:lnTo>
                      <a:pt x="1711" y="534"/>
                    </a:lnTo>
                    <a:lnTo>
                      <a:pt x="1753" y="622"/>
                    </a:lnTo>
                    <a:lnTo>
                      <a:pt x="1789" y="714"/>
                    </a:lnTo>
                    <a:lnTo>
                      <a:pt x="1815" y="808"/>
                    </a:lnTo>
                    <a:lnTo>
                      <a:pt x="1834" y="903"/>
                    </a:lnTo>
                    <a:lnTo>
                      <a:pt x="1844" y="998"/>
                    </a:lnTo>
                    <a:lnTo>
                      <a:pt x="1844" y="1046"/>
                    </a:lnTo>
                    <a:lnTo>
                      <a:pt x="1844" y="5049"/>
                    </a:lnTo>
                    <a:lnTo>
                      <a:pt x="1842" y="5082"/>
                    </a:lnTo>
                    <a:lnTo>
                      <a:pt x="1816" y="5140"/>
                    </a:lnTo>
                    <a:lnTo>
                      <a:pt x="1772" y="5185"/>
                    </a:lnTo>
                    <a:lnTo>
                      <a:pt x="1713" y="5210"/>
                    </a:lnTo>
                    <a:lnTo>
                      <a:pt x="1681" y="52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17"/>
              <p:cNvSpPr>
                <a:spLocks/>
              </p:cNvSpPr>
              <p:nvPr/>
            </p:nvSpPr>
            <p:spPr bwMode="auto">
              <a:xfrm>
                <a:off x="1639" y="1366"/>
                <a:ext cx="339" cy="148"/>
              </a:xfrm>
              <a:custGeom>
                <a:avLst/>
                <a:gdLst>
                  <a:gd name="T0" fmla="*/ 508 w 1018"/>
                  <a:gd name="T1" fmla="*/ 0 h 442"/>
                  <a:gd name="T2" fmla="*/ 561 w 1018"/>
                  <a:gd name="T3" fmla="*/ 1 h 442"/>
                  <a:gd name="T4" fmla="*/ 661 w 1018"/>
                  <a:gd name="T5" fmla="*/ 10 h 442"/>
                  <a:gd name="T6" fmla="*/ 751 w 1018"/>
                  <a:gd name="T7" fmla="*/ 27 h 442"/>
                  <a:gd name="T8" fmla="*/ 832 w 1018"/>
                  <a:gd name="T9" fmla="*/ 50 h 442"/>
                  <a:gd name="T10" fmla="*/ 901 w 1018"/>
                  <a:gd name="T11" fmla="*/ 81 h 442"/>
                  <a:gd name="T12" fmla="*/ 956 w 1018"/>
                  <a:gd name="T13" fmla="*/ 115 h 442"/>
                  <a:gd name="T14" fmla="*/ 995 w 1018"/>
                  <a:gd name="T15" fmla="*/ 156 h 442"/>
                  <a:gd name="T16" fmla="*/ 1015 w 1018"/>
                  <a:gd name="T17" fmla="*/ 199 h 442"/>
                  <a:gd name="T18" fmla="*/ 1018 w 1018"/>
                  <a:gd name="T19" fmla="*/ 222 h 442"/>
                  <a:gd name="T20" fmla="*/ 1015 w 1018"/>
                  <a:gd name="T21" fmla="*/ 243 h 442"/>
                  <a:gd name="T22" fmla="*/ 995 w 1018"/>
                  <a:gd name="T23" fmla="*/ 287 h 442"/>
                  <a:gd name="T24" fmla="*/ 956 w 1018"/>
                  <a:gd name="T25" fmla="*/ 327 h 442"/>
                  <a:gd name="T26" fmla="*/ 901 w 1018"/>
                  <a:gd name="T27" fmla="*/ 361 h 442"/>
                  <a:gd name="T28" fmla="*/ 832 w 1018"/>
                  <a:gd name="T29" fmla="*/ 392 h 442"/>
                  <a:gd name="T30" fmla="*/ 751 w 1018"/>
                  <a:gd name="T31" fmla="*/ 416 h 442"/>
                  <a:gd name="T32" fmla="*/ 661 w 1018"/>
                  <a:gd name="T33" fmla="*/ 432 h 442"/>
                  <a:gd name="T34" fmla="*/ 561 w 1018"/>
                  <a:gd name="T35" fmla="*/ 441 h 442"/>
                  <a:gd name="T36" fmla="*/ 508 w 1018"/>
                  <a:gd name="T37" fmla="*/ 442 h 442"/>
                  <a:gd name="T38" fmla="*/ 456 w 1018"/>
                  <a:gd name="T39" fmla="*/ 441 h 442"/>
                  <a:gd name="T40" fmla="*/ 357 w 1018"/>
                  <a:gd name="T41" fmla="*/ 432 h 442"/>
                  <a:gd name="T42" fmla="*/ 266 w 1018"/>
                  <a:gd name="T43" fmla="*/ 416 h 442"/>
                  <a:gd name="T44" fmla="*/ 184 w 1018"/>
                  <a:gd name="T45" fmla="*/ 392 h 442"/>
                  <a:gd name="T46" fmla="*/ 115 w 1018"/>
                  <a:gd name="T47" fmla="*/ 361 h 442"/>
                  <a:gd name="T48" fmla="*/ 60 w 1018"/>
                  <a:gd name="T49" fmla="*/ 327 h 442"/>
                  <a:gd name="T50" fmla="*/ 21 w 1018"/>
                  <a:gd name="T51" fmla="*/ 287 h 442"/>
                  <a:gd name="T52" fmla="*/ 1 w 1018"/>
                  <a:gd name="T53" fmla="*/ 243 h 442"/>
                  <a:gd name="T54" fmla="*/ 0 w 1018"/>
                  <a:gd name="T55" fmla="*/ 222 h 442"/>
                  <a:gd name="T56" fmla="*/ 1 w 1018"/>
                  <a:gd name="T57" fmla="*/ 199 h 442"/>
                  <a:gd name="T58" fmla="*/ 21 w 1018"/>
                  <a:gd name="T59" fmla="*/ 156 h 442"/>
                  <a:gd name="T60" fmla="*/ 60 w 1018"/>
                  <a:gd name="T61" fmla="*/ 115 h 442"/>
                  <a:gd name="T62" fmla="*/ 115 w 1018"/>
                  <a:gd name="T63" fmla="*/ 81 h 442"/>
                  <a:gd name="T64" fmla="*/ 184 w 1018"/>
                  <a:gd name="T65" fmla="*/ 50 h 442"/>
                  <a:gd name="T66" fmla="*/ 266 w 1018"/>
                  <a:gd name="T67" fmla="*/ 27 h 442"/>
                  <a:gd name="T68" fmla="*/ 357 w 1018"/>
                  <a:gd name="T69" fmla="*/ 10 h 442"/>
                  <a:gd name="T70" fmla="*/ 456 w 1018"/>
                  <a:gd name="T71" fmla="*/ 1 h 442"/>
                  <a:gd name="T72" fmla="*/ 508 w 1018"/>
                  <a:gd name="T73" fmla="*/ 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18" h="442">
                    <a:moveTo>
                      <a:pt x="508" y="0"/>
                    </a:moveTo>
                    <a:lnTo>
                      <a:pt x="561" y="1"/>
                    </a:lnTo>
                    <a:lnTo>
                      <a:pt x="661" y="10"/>
                    </a:lnTo>
                    <a:lnTo>
                      <a:pt x="751" y="27"/>
                    </a:lnTo>
                    <a:lnTo>
                      <a:pt x="832" y="50"/>
                    </a:lnTo>
                    <a:lnTo>
                      <a:pt x="901" y="81"/>
                    </a:lnTo>
                    <a:lnTo>
                      <a:pt x="956" y="115"/>
                    </a:lnTo>
                    <a:lnTo>
                      <a:pt x="995" y="156"/>
                    </a:lnTo>
                    <a:lnTo>
                      <a:pt x="1015" y="199"/>
                    </a:lnTo>
                    <a:lnTo>
                      <a:pt x="1018" y="222"/>
                    </a:lnTo>
                    <a:lnTo>
                      <a:pt x="1015" y="243"/>
                    </a:lnTo>
                    <a:lnTo>
                      <a:pt x="995" y="287"/>
                    </a:lnTo>
                    <a:lnTo>
                      <a:pt x="956" y="327"/>
                    </a:lnTo>
                    <a:lnTo>
                      <a:pt x="901" y="361"/>
                    </a:lnTo>
                    <a:lnTo>
                      <a:pt x="832" y="392"/>
                    </a:lnTo>
                    <a:lnTo>
                      <a:pt x="751" y="416"/>
                    </a:lnTo>
                    <a:lnTo>
                      <a:pt x="661" y="432"/>
                    </a:lnTo>
                    <a:lnTo>
                      <a:pt x="561" y="441"/>
                    </a:lnTo>
                    <a:lnTo>
                      <a:pt x="508" y="442"/>
                    </a:lnTo>
                    <a:lnTo>
                      <a:pt x="456" y="441"/>
                    </a:lnTo>
                    <a:lnTo>
                      <a:pt x="357" y="432"/>
                    </a:lnTo>
                    <a:lnTo>
                      <a:pt x="266" y="416"/>
                    </a:lnTo>
                    <a:lnTo>
                      <a:pt x="184" y="392"/>
                    </a:lnTo>
                    <a:lnTo>
                      <a:pt x="115" y="361"/>
                    </a:lnTo>
                    <a:lnTo>
                      <a:pt x="60" y="327"/>
                    </a:lnTo>
                    <a:lnTo>
                      <a:pt x="21" y="287"/>
                    </a:lnTo>
                    <a:lnTo>
                      <a:pt x="1" y="243"/>
                    </a:lnTo>
                    <a:lnTo>
                      <a:pt x="0" y="222"/>
                    </a:lnTo>
                    <a:lnTo>
                      <a:pt x="1" y="199"/>
                    </a:lnTo>
                    <a:lnTo>
                      <a:pt x="21" y="156"/>
                    </a:lnTo>
                    <a:lnTo>
                      <a:pt x="60" y="115"/>
                    </a:lnTo>
                    <a:lnTo>
                      <a:pt x="115" y="81"/>
                    </a:lnTo>
                    <a:lnTo>
                      <a:pt x="184" y="50"/>
                    </a:lnTo>
                    <a:lnTo>
                      <a:pt x="266" y="27"/>
                    </a:lnTo>
                    <a:lnTo>
                      <a:pt x="357" y="10"/>
                    </a:lnTo>
                    <a:lnTo>
                      <a:pt x="456" y="1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E9EC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18"/>
              <p:cNvSpPr>
                <a:spLocks/>
              </p:cNvSpPr>
              <p:nvPr/>
            </p:nvSpPr>
            <p:spPr bwMode="auto">
              <a:xfrm>
                <a:off x="1458" y="3155"/>
                <a:ext cx="704" cy="221"/>
              </a:xfrm>
              <a:custGeom>
                <a:avLst/>
                <a:gdLst>
                  <a:gd name="T0" fmla="*/ 1944 w 2114"/>
                  <a:gd name="T1" fmla="*/ 663 h 663"/>
                  <a:gd name="T2" fmla="*/ 158 w 2114"/>
                  <a:gd name="T3" fmla="*/ 663 h 663"/>
                  <a:gd name="T4" fmla="*/ 139 w 2114"/>
                  <a:gd name="T5" fmla="*/ 661 h 663"/>
                  <a:gd name="T6" fmla="*/ 102 w 2114"/>
                  <a:gd name="T7" fmla="*/ 653 h 663"/>
                  <a:gd name="T8" fmla="*/ 70 w 2114"/>
                  <a:gd name="T9" fmla="*/ 635 h 663"/>
                  <a:gd name="T10" fmla="*/ 43 w 2114"/>
                  <a:gd name="T11" fmla="*/ 611 h 663"/>
                  <a:gd name="T12" fmla="*/ 21 w 2114"/>
                  <a:gd name="T13" fmla="*/ 582 h 663"/>
                  <a:gd name="T14" fmla="*/ 7 w 2114"/>
                  <a:gd name="T15" fmla="*/ 548 h 663"/>
                  <a:gd name="T16" fmla="*/ 0 w 2114"/>
                  <a:gd name="T17" fmla="*/ 510 h 663"/>
                  <a:gd name="T18" fmla="*/ 0 w 2114"/>
                  <a:gd name="T19" fmla="*/ 471 h 663"/>
                  <a:gd name="T20" fmla="*/ 5 w 2114"/>
                  <a:gd name="T21" fmla="*/ 451 h 663"/>
                  <a:gd name="T22" fmla="*/ 101 w 2114"/>
                  <a:gd name="T23" fmla="*/ 115 h 663"/>
                  <a:gd name="T24" fmla="*/ 109 w 2114"/>
                  <a:gd name="T25" fmla="*/ 91 h 663"/>
                  <a:gd name="T26" fmla="*/ 139 w 2114"/>
                  <a:gd name="T27" fmla="*/ 49 h 663"/>
                  <a:gd name="T28" fmla="*/ 181 w 2114"/>
                  <a:gd name="T29" fmla="*/ 19 h 663"/>
                  <a:gd name="T30" fmla="*/ 229 w 2114"/>
                  <a:gd name="T31" fmla="*/ 2 h 663"/>
                  <a:gd name="T32" fmla="*/ 255 w 2114"/>
                  <a:gd name="T33" fmla="*/ 0 h 663"/>
                  <a:gd name="T34" fmla="*/ 1857 w 2114"/>
                  <a:gd name="T35" fmla="*/ 0 h 663"/>
                  <a:gd name="T36" fmla="*/ 1883 w 2114"/>
                  <a:gd name="T37" fmla="*/ 2 h 663"/>
                  <a:gd name="T38" fmla="*/ 1931 w 2114"/>
                  <a:gd name="T39" fmla="*/ 19 h 663"/>
                  <a:gd name="T40" fmla="*/ 1973 w 2114"/>
                  <a:gd name="T41" fmla="*/ 49 h 663"/>
                  <a:gd name="T42" fmla="*/ 2003 w 2114"/>
                  <a:gd name="T43" fmla="*/ 91 h 663"/>
                  <a:gd name="T44" fmla="*/ 2012 w 2114"/>
                  <a:gd name="T45" fmla="*/ 115 h 663"/>
                  <a:gd name="T46" fmla="*/ 2108 w 2114"/>
                  <a:gd name="T47" fmla="*/ 451 h 663"/>
                  <a:gd name="T48" fmla="*/ 2112 w 2114"/>
                  <a:gd name="T49" fmla="*/ 471 h 663"/>
                  <a:gd name="T50" fmla="*/ 2114 w 2114"/>
                  <a:gd name="T51" fmla="*/ 510 h 663"/>
                  <a:gd name="T52" fmla="*/ 2107 w 2114"/>
                  <a:gd name="T53" fmla="*/ 548 h 663"/>
                  <a:gd name="T54" fmla="*/ 2091 w 2114"/>
                  <a:gd name="T55" fmla="*/ 582 h 663"/>
                  <a:gd name="T56" fmla="*/ 2068 w 2114"/>
                  <a:gd name="T57" fmla="*/ 611 h 663"/>
                  <a:gd name="T58" fmla="*/ 2039 w 2114"/>
                  <a:gd name="T59" fmla="*/ 635 h 663"/>
                  <a:gd name="T60" fmla="*/ 2004 w 2114"/>
                  <a:gd name="T61" fmla="*/ 653 h 663"/>
                  <a:gd name="T62" fmla="*/ 1965 w 2114"/>
                  <a:gd name="T63" fmla="*/ 661 h 663"/>
                  <a:gd name="T64" fmla="*/ 1944 w 2114"/>
                  <a:gd name="T65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14" h="663">
                    <a:moveTo>
                      <a:pt x="1944" y="663"/>
                    </a:moveTo>
                    <a:lnTo>
                      <a:pt x="158" y="663"/>
                    </a:lnTo>
                    <a:lnTo>
                      <a:pt x="139" y="661"/>
                    </a:lnTo>
                    <a:lnTo>
                      <a:pt x="102" y="653"/>
                    </a:lnTo>
                    <a:lnTo>
                      <a:pt x="70" y="635"/>
                    </a:lnTo>
                    <a:lnTo>
                      <a:pt x="43" y="611"/>
                    </a:lnTo>
                    <a:lnTo>
                      <a:pt x="21" y="582"/>
                    </a:lnTo>
                    <a:lnTo>
                      <a:pt x="7" y="548"/>
                    </a:lnTo>
                    <a:lnTo>
                      <a:pt x="0" y="510"/>
                    </a:lnTo>
                    <a:lnTo>
                      <a:pt x="0" y="471"/>
                    </a:lnTo>
                    <a:lnTo>
                      <a:pt x="5" y="451"/>
                    </a:lnTo>
                    <a:lnTo>
                      <a:pt x="101" y="115"/>
                    </a:lnTo>
                    <a:lnTo>
                      <a:pt x="109" y="91"/>
                    </a:lnTo>
                    <a:lnTo>
                      <a:pt x="139" y="49"/>
                    </a:lnTo>
                    <a:lnTo>
                      <a:pt x="181" y="19"/>
                    </a:lnTo>
                    <a:lnTo>
                      <a:pt x="229" y="2"/>
                    </a:lnTo>
                    <a:lnTo>
                      <a:pt x="255" y="0"/>
                    </a:lnTo>
                    <a:lnTo>
                      <a:pt x="1857" y="0"/>
                    </a:lnTo>
                    <a:lnTo>
                      <a:pt x="1883" y="2"/>
                    </a:lnTo>
                    <a:lnTo>
                      <a:pt x="1931" y="19"/>
                    </a:lnTo>
                    <a:lnTo>
                      <a:pt x="1973" y="49"/>
                    </a:lnTo>
                    <a:lnTo>
                      <a:pt x="2003" y="91"/>
                    </a:lnTo>
                    <a:lnTo>
                      <a:pt x="2012" y="115"/>
                    </a:lnTo>
                    <a:lnTo>
                      <a:pt x="2108" y="451"/>
                    </a:lnTo>
                    <a:lnTo>
                      <a:pt x="2112" y="471"/>
                    </a:lnTo>
                    <a:lnTo>
                      <a:pt x="2114" y="510"/>
                    </a:lnTo>
                    <a:lnTo>
                      <a:pt x="2107" y="548"/>
                    </a:lnTo>
                    <a:lnTo>
                      <a:pt x="2091" y="582"/>
                    </a:lnTo>
                    <a:lnTo>
                      <a:pt x="2068" y="611"/>
                    </a:lnTo>
                    <a:lnTo>
                      <a:pt x="2039" y="635"/>
                    </a:lnTo>
                    <a:lnTo>
                      <a:pt x="2004" y="653"/>
                    </a:lnTo>
                    <a:lnTo>
                      <a:pt x="1965" y="661"/>
                    </a:lnTo>
                    <a:lnTo>
                      <a:pt x="1944" y="663"/>
                    </a:lnTo>
                    <a:close/>
                  </a:path>
                </a:pathLst>
              </a:custGeom>
              <a:solidFill>
                <a:srgbClr val="E9EC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19"/>
              <p:cNvSpPr>
                <a:spLocks/>
              </p:cNvSpPr>
              <p:nvPr/>
            </p:nvSpPr>
            <p:spPr bwMode="auto">
              <a:xfrm>
                <a:off x="1834" y="3376"/>
                <a:ext cx="281" cy="93"/>
              </a:xfrm>
              <a:custGeom>
                <a:avLst/>
                <a:gdLst>
                  <a:gd name="T0" fmla="*/ 691 w 844"/>
                  <a:gd name="T1" fmla="*/ 0 h 278"/>
                  <a:gd name="T2" fmla="*/ 152 w 844"/>
                  <a:gd name="T3" fmla="*/ 0 h 278"/>
                  <a:gd name="T4" fmla="*/ 0 w 844"/>
                  <a:gd name="T5" fmla="*/ 278 h 278"/>
                  <a:gd name="T6" fmla="*/ 844 w 844"/>
                  <a:gd name="T7" fmla="*/ 278 h 278"/>
                  <a:gd name="T8" fmla="*/ 691 w 844"/>
                  <a:gd name="T9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4" h="278">
                    <a:moveTo>
                      <a:pt x="691" y="0"/>
                    </a:moveTo>
                    <a:lnTo>
                      <a:pt x="152" y="0"/>
                    </a:lnTo>
                    <a:lnTo>
                      <a:pt x="0" y="278"/>
                    </a:lnTo>
                    <a:lnTo>
                      <a:pt x="844" y="278"/>
                    </a:lnTo>
                    <a:lnTo>
                      <a:pt x="691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20"/>
              <p:cNvSpPr>
                <a:spLocks/>
              </p:cNvSpPr>
              <p:nvPr/>
            </p:nvSpPr>
            <p:spPr bwMode="auto">
              <a:xfrm>
                <a:off x="1501" y="3376"/>
                <a:ext cx="282" cy="93"/>
              </a:xfrm>
              <a:custGeom>
                <a:avLst/>
                <a:gdLst>
                  <a:gd name="T0" fmla="*/ 692 w 846"/>
                  <a:gd name="T1" fmla="*/ 0 h 278"/>
                  <a:gd name="T2" fmla="*/ 154 w 846"/>
                  <a:gd name="T3" fmla="*/ 0 h 278"/>
                  <a:gd name="T4" fmla="*/ 0 w 846"/>
                  <a:gd name="T5" fmla="*/ 278 h 278"/>
                  <a:gd name="T6" fmla="*/ 846 w 846"/>
                  <a:gd name="T7" fmla="*/ 278 h 278"/>
                  <a:gd name="T8" fmla="*/ 692 w 846"/>
                  <a:gd name="T9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6" h="278">
                    <a:moveTo>
                      <a:pt x="692" y="0"/>
                    </a:moveTo>
                    <a:lnTo>
                      <a:pt x="154" y="0"/>
                    </a:lnTo>
                    <a:lnTo>
                      <a:pt x="0" y="278"/>
                    </a:lnTo>
                    <a:lnTo>
                      <a:pt x="846" y="278"/>
                    </a:lnTo>
                    <a:lnTo>
                      <a:pt x="692" y="0"/>
                    </a:lnTo>
                    <a:close/>
                  </a:path>
                </a:pathLst>
              </a:custGeom>
              <a:solidFill>
                <a:srgbClr val="3044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21"/>
              <p:cNvSpPr>
                <a:spLocks/>
              </p:cNvSpPr>
              <p:nvPr/>
            </p:nvSpPr>
            <p:spPr bwMode="auto">
              <a:xfrm>
                <a:off x="1562" y="1709"/>
                <a:ext cx="493" cy="214"/>
              </a:xfrm>
              <a:custGeom>
                <a:avLst/>
                <a:gdLst>
                  <a:gd name="T0" fmla="*/ 1479 w 1479"/>
                  <a:gd name="T1" fmla="*/ 643 h 643"/>
                  <a:gd name="T2" fmla="*/ 1399 w 1479"/>
                  <a:gd name="T3" fmla="*/ 598 h 643"/>
                  <a:gd name="T4" fmla="*/ 1226 w 1479"/>
                  <a:gd name="T5" fmla="*/ 526 h 643"/>
                  <a:gd name="T6" fmla="*/ 1040 w 1479"/>
                  <a:gd name="T7" fmla="*/ 478 h 643"/>
                  <a:gd name="T8" fmla="*/ 843 w 1479"/>
                  <a:gd name="T9" fmla="*/ 452 h 643"/>
                  <a:gd name="T10" fmla="*/ 739 w 1479"/>
                  <a:gd name="T11" fmla="*/ 451 h 643"/>
                  <a:gd name="T12" fmla="*/ 687 w 1479"/>
                  <a:gd name="T13" fmla="*/ 451 h 643"/>
                  <a:gd name="T14" fmla="*/ 586 w 1479"/>
                  <a:gd name="T15" fmla="*/ 458 h 643"/>
                  <a:gd name="T16" fmla="*/ 438 w 1479"/>
                  <a:gd name="T17" fmla="*/ 480 h 643"/>
                  <a:gd name="T18" fmla="*/ 254 w 1479"/>
                  <a:gd name="T19" fmla="*/ 530 h 643"/>
                  <a:gd name="T20" fmla="*/ 81 w 1479"/>
                  <a:gd name="T21" fmla="*/ 601 h 643"/>
                  <a:gd name="T22" fmla="*/ 0 w 1479"/>
                  <a:gd name="T23" fmla="*/ 643 h 643"/>
                  <a:gd name="T24" fmla="*/ 23 w 1479"/>
                  <a:gd name="T25" fmla="*/ 573 h 643"/>
                  <a:gd name="T26" fmla="*/ 82 w 1479"/>
                  <a:gd name="T27" fmla="*/ 444 h 643"/>
                  <a:gd name="T28" fmla="*/ 154 w 1479"/>
                  <a:gd name="T29" fmla="*/ 327 h 643"/>
                  <a:gd name="T30" fmla="*/ 239 w 1479"/>
                  <a:gd name="T31" fmla="*/ 225 h 643"/>
                  <a:gd name="T32" fmla="*/ 336 w 1479"/>
                  <a:gd name="T33" fmla="*/ 140 h 643"/>
                  <a:gd name="T34" fmla="*/ 442 w 1479"/>
                  <a:gd name="T35" fmla="*/ 72 h 643"/>
                  <a:gd name="T36" fmla="*/ 556 w 1479"/>
                  <a:gd name="T37" fmla="*/ 26 h 643"/>
                  <a:gd name="T38" fmla="*/ 677 w 1479"/>
                  <a:gd name="T39" fmla="*/ 2 h 643"/>
                  <a:gd name="T40" fmla="*/ 739 w 1479"/>
                  <a:gd name="T41" fmla="*/ 0 h 643"/>
                  <a:gd name="T42" fmla="*/ 802 w 1479"/>
                  <a:gd name="T43" fmla="*/ 2 h 643"/>
                  <a:gd name="T44" fmla="*/ 922 w 1479"/>
                  <a:gd name="T45" fmla="*/ 26 h 643"/>
                  <a:gd name="T46" fmla="*/ 1036 w 1479"/>
                  <a:gd name="T47" fmla="*/ 72 h 643"/>
                  <a:gd name="T48" fmla="*/ 1139 w 1479"/>
                  <a:gd name="T49" fmla="*/ 140 h 643"/>
                  <a:gd name="T50" fmla="*/ 1236 w 1479"/>
                  <a:gd name="T51" fmla="*/ 225 h 643"/>
                  <a:gd name="T52" fmla="*/ 1321 w 1479"/>
                  <a:gd name="T53" fmla="*/ 327 h 643"/>
                  <a:gd name="T54" fmla="*/ 1393 w 1479"/>
                  <a:gd name="T55" fmla="*/ 444 h 643"/>
                  <a:gd name="T56" fmla="*/ 1455 w 1479"/>
                  <a:gd name="T57" fmla="*/ 573 h 643"/>
                  <a:gd name="T58" fmla="*/ 1479 w 1479"/>
                  <a:gd name="T59" fmla="*/ 643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79" h="643">
                    <a:moveTo>
                      <a:pt x="1479" y="643"/>
                    </a:moveTo>
                    <a:lnTo>
                      <a:pt x="1399" y="598"/>
                    </a:lnTo>
                    <a:lnTo>
                      <a:pt x="1226" y="526"/>
                    </a:lnTo>
                    <a:lnTo>
                      <a:pt x="1040" y="478"/>
                    </a:lnTo>
                    <a:lnTo>
                      <a:pt x="843" y="452"/>
                    </a:lnTo>
                    <a:lnTo>
                      <a:pt x="739" y="451"/>
                    </a:lnTo>
                    <a:lnTo>
                      <a:pt x="687" y="451"/>
                    </a:lnTo>
                    <a:lnTo>
                      <a:pt x="586" y="458"/>
                    </a:lnTo>
                    <a:lnTo>
                      <a:pt x="438" y="480"/>
                    </a:lnTo>
                    <a:lnTo>
                      <a:pt x="254" y="530"/>
                    </a:lnTo>
                    <a:lnTo>
                      <a:pt x="81" y="601"/>
                    </a:lnTo>
                    <a:lnTo>
                      <a:pt x="0" y="643"/>
                    </a:lnTo>
                    <a:lnTo>
                      <a:pt x="23" y="573"/>
                    </a:lnTo>
                    <a:lnTo>
                      <a:pt x="82" y="444"/>
                    </a:lnTo>
                    <a:lnTo>
                      <a:pt x="154" y="327"/>
                    </a:lnTo>
                    <a:lnTo>
                      <a:pt x="239" y="225"/>
                    </a:lnTo>
                    <a:lnTo>
                      <a:pt x="336" y="140"/>
                    </a:lnTo>
                    <a:lnTo>
                      <a:pt x="442" y="72"/>
                    </a:lnTo>
                    <a:lnTo>
                      <a:pt x="556" y="26"/>
                    </a:lnTo>
                    <a:lnTo>
                      <a:pt x="677" y="2"/>
                    </a:lnTo>
                    <a:lnTo>
                      <a:pt x="739" y="0"/>
                    </a:lnTo>
                    <a:lnTo>
                      <a:pt x="802" y="2"/>
                    </a:lnTo>
                    <a:lnTo>
                      <a:pt x="922" y="26"/>
                    </a:lnTo>
                    <a:lnTo>
                      <a:pt x="1036" y="72"/>
                    </a:lnTo>
                    <a:lnTo>
                      <a:pt x="1139" y="140"/>
                    </a:lnTo>
                    <a:lnTo>
                      <a:pt x="1236" y="225"/>
                    </a:lnTo>
                    <a:lnTo>
                      <a:pt x="1321" y="327"/>
                    </a:lnTo>
                    <a:lnTo>
                      <a:pt x="1393" y="444"/>
                    </a:lnTo>
                    <a:lnTo>
                      <a:pt x="1455" y="573"/>
                    </a:lnTo>
                    <a:lnTo>
                      <a:pt x="1479" y="643"/>
                    </a:lnTo>
                    <a:close/>
                  </a:path>
                </a:pathLst>
              </a:custGeom>
              <a:solidFill>
                <a:srgbClr val="96DD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783"/>
                <a:endParaRPr lang="ko-KR" altLang="en-US" sz="1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3" name="구름 72"/>
            <p:cNvSpPr/>
            <p:nvPr/>
          </p:nvSpPr>
          <p:spPr>
            <a:xfrm>
              <a:off x="9566279" y="770901"/>
              <a:ext cx="162124" cy="162124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4" name="구름 73"/>
            <p:cNvSpPr/>
            <p:nvPr/>
          </p:nvSpPr>
          <p:spPr>
            <a:xfrm>
              <a:off x="10058501" y="638895"/>
              <a:ext cx="135682" cy="13568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5" name="구름 74"/>
            <p:cNvSpPr/>
            <p:nvPr/>
          </p:nvSpPr>
          <p:spPr>
            <a:xfrm>
              <a:off x="9707450" y="651595"/>
              <a:ext cx="41906" cy="41906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6" name="구름 75"/>
            <p:cNvSpPr/>
            <p:nvPr/>
          </p:nvSpPr>
          <p:spPr>
            <a:xfrm>
              <a:off x="10145187" y="854708"/>
              <a:ext cx="79148" cy="79148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1400">
                <a:solidFill>
                  <a:prstClr val="white"/>
                </a:solidFill>
              </a:endParaRPr>
            </a:p>
          </p:txBody>
        </p:sp>
      </p:grpSp>
      <p:grpSp>
        <p:nvGrpSpPr>
          <p:cNvPr id="130" name="Group 55"/>
          <p:cNvGrpSpPr>
            <a:grpSpLocks noChangeAspect="1"/>
          </p:cNvGrpSpPr>
          <p:nvPr/>
        </p:nvGrpSpPr>
        <p:grpSpPr bwMode="auto">
          <a:xfrm flipH="1">
            <a:off x="7834715" y="516982"/>
            <a:ext cx="222425" cy="195482"/>
            <a:chOff x="1624" y="1235"/>
            <a:chExt cx="1197" cy="1052"/>
          </a:xfrm>
        </p:grpSpPr>
        <p:sp>
          <p:nvSpPr>
            <p:cNvPr id="131" name="Freeform 56"/>
            <p:cNvSpPr>
              <a:spLocks/>
            </p:cNvSpPr>
            <p:nvPr/>
          </p:nvSpPr>
          <p:spPr bwMode="auto">
            <a:xfrm>
              <a:off x="1680" y="1668"/>
              <a:ext cx="715" cy="578"/>
            </a:xfrm>
            <a:custGeom>
              <a:avLst/>
              <a:gdLst>
                <a:gd name="T0" fmla="*/ 4479 w 5723"/>
                <a:gd name="T1" fmla="*/ 660 h 4620"/>
                <a:gd name="T2" fmla="*/ 5307 w 5723"/>
                <a:gd name="T3" fmla="*/ 989 h 4620"/>
                <a:gd name="T4" fmla="*/ 5553 w 5723"/>
                <a:gd name="T5" fmla="*/ 806 h 4620"/>
                <a:gd name="T6" fmla="*/ 5723 w 5723"/>
                <a:gd name="T7" fmla="*/ 1650 h 4620"/>
                <a:gd name="T8" fmla="*/ 5473 w 5723"/>
                <a:gd name="T9" fmla="*/ 1815 h 4620"/>
                <a:gd name="T10" fmla="*/ 4313 w 5723"/>
                <a:gd name="T11" fmla="*/ 1650 h 4620"/>
                <a:gd name="T12" fmla="*/ 4313 w 5723"/>
                <a:gd name="T13" fmla="*/ 1650 h 4620"/>
                <a:gd name="T14" fmla="*/ 2654 w 5723"/>
                <a:gd name="T15" fmla="*/ 3465 h 4620"/>
                <a:gd name="T16" fmla="*/ 2341 w 5723"/>
                <a:gd name="T17" fmla="*/ 3776 h 4620"/>
                <a:gd name="T18" fmla="*/ 1678 w 5723"/>
                <a:gd name="T19" fmla="*/ 4435 h 4620"/>
                <a:gd name="T20" fmla="*/ 1492 w 5723"/>
                <a:gd name="T21" fmla="*/ 4620 h 4620"/>
                <a:gd name="T22" fmla="*/ 1040 w 5723"/>
                <a:gd name="T23" fmla="*/ 4080 h 4620"/>
                <a:gd name="T24" fmla="*/ 1180 w 5723"/>
                <a:gd name="T25" fmla="*/ 3940 h 4620"/>
                <a:gd name="T26" fmla="*/ 1844 w 5723"/>
                <a:gd name="T27" fmla="*/ 3280 h 4620"/>
                <a:gd name="T28" fmla="*/ 1346 w 5723"/>
                <a:gd name="T29" fmla="*/ 2785 h 4620"/>
                <a:gd name="T30" fmla="*/ 683 w 5723"/>
                <a:gd name="T31" fmla="*/ 3280 h 4620"/>
                <a:gd name="T32" fmla="*/ 468 w 5723"/>
                <a:gd name="T33" fmla="*/ 3494 h 4620"/>
                <a:gd name="T34" fmla="*/ 0 w 5723"/>
                <a:gd name="T35" fmla="*/ 2970 h 4620"/>
                <a:gd name="T36" fmla="*/ 185 w 5723"/>
                <a:gd name="T37" fmla="*/ 2785 h 4620"/>
                <a:gd name="T38" fmla="*/ 848 w 5723"/>
                <a:gd name="T39" fmla="*/ 2126 h 4620"/>
                <a:gd name="T40" fmla="*/ 1162 w 5723"/>
                <a:gd name="T41" fmla="*/ 1815 h 4620"/>
                <a:gd name="T42" fmla="*/ 2157 w 5723"/>
                <a:gd name="T43" fmla="*/ 824 h 4620"/>
                <a:gd name="T44" fmla="*/ 1300 w 5723"/>
                <a:gd name="T45" fmla="*/ 830 h 4620"/>
                <a:gd name="T46" fmla="*/ 1170 w 5723"/>
                <a:gd name="T47" fmla="*/ 894 h 4620"/>
                <a:gd name="T48" fmla="*/ 1077 w 5723"/>
                <a:gd name="T49" fmla="*/ 118 h 4620"/>
                <a:gd name="T50" fmla="*/ 1315 w 5723"/>
                <a:gd name="T51" fmla="*/ 0 h 4620"/>
                <a:gd name="T52" fmla="*/ 2489 w 5723"/>
                <a:gd name="T53" fmla="*/ 10 h 4620"/>
                <a:gd name="T54" fmla="*/ 3124 w 5723"/>
                <a:gd name="T55" fmla="*/ 0 h 4620"/>
                <a:gd name="T56" fmla="*/ 4479 w 5723"/>
                <a:gd name="T57" fmla="*/ 660 h 4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23" h="4620">
                  <a:moveTo>
                    <a:pt x="4479" y="660"/>
                  </a:moveTo>
                  <a:lnTo>
                    <a:pt x="5307" y="989"/>
                  </a:lnTo>
                  <a:lnTo>
                    <a:pt x="5553" y="806"/>
                  </a:lnTo>
                  <a:lnTo>
                    <a:pt x="5723" y="1650"/>
                  </a:lnTo>
                  <a:lnTo>
                    <a:pt x="5473" y="1815"/>
                  </a:lnTo>
                  <a:lnTo>
                    <a:pt x="4313" y="1650"/>
                  </a:lnTo>
                  <a:lnTo>
                    <a:pt x="4313" y="1650"/>
                  </a:lnTo>
                  <a:lnTo>
                    <a:pt x="2654" y="3465"/>
                  </a:lnTo>
                  <a:lnTo>
                    <a:pt x="2341" y="3776"/>
                  </a:lnTo>
                  <a:lnTo>
                    <a:pt x="1678" y="4435"/>
                  </a:lnTo>
                  <a:lnTo>
                    <a:pt x="1492" y="4620"/>
                  </a:lnTo>
                  <a:lnTo>
                    <a:pt x="1040" y="4080"/>
                  </a:lnTo>
                  <a:lnTo>
                    <a:pt x="1180" y="3940"/>
                  </a:lnTo>
                  <a:lnTo>
                    <a:pt x="1844" y="3280"/>
                  </a:lnTo>
                  <a:lnTo>
                    <a:pt x="1346" y="2785"/>
                  </a:lnTo>
                  <a:lnTo>
                    <a:pt x="683" y="3280"/>
                  </a:lnTo>
                  <a:lnTo>
                    <a:pt x="468" y="3494"/>
                  </a:lnTo>
                  <a:lnTo>
                    <a:pt x="0" y="2970"/>
                  </a:lnTo>
                  <a:lnTo>
                    <a:pt x="185" y="2785"/>
                  </a:lnTo>
                  <a:lnTo>
                    <a:pt x="848" y="2126"/>
                  </a:lnTo>
                  <a:lnTo>
                    <a:pt x="1162" y="1815"/>
                  </a:lnTo>
                  <a:lnTo>
                    <a:pt x="2157" y="824"/>
                  </a:lnTo>
                  <a:lnTo>
                    <a:pt x="1300" y="830"/>
                  </a:lnTo>
                  <a:lnTo>
                    <a:pt x="1170" y="894"/>
                  </a:lnTo>
                  <a:lnTo>
                    <a:pt x="1077" y="118"/>
                  </a:lnTo>
                  <a:lnTo>
                    <a:pt x="1315" y="0"/>
                  </a:lnTo>
                  <a:lnTo>
                    <a:pt x="2489" y="10"/>
                  </a:lnTo>
                  <a:lnTo>
                    <a:pt x="3124" y="0"/>
                  </a:lnTo>
                  <a:lnTo>
                    <a:pt x="4479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2" name="Freeform 57"/>
            <p:cNvSpPr>
              <a:spLocks/>
            </p:cNvSpPr>
            <p:nvPr/>
          </p:nvSpPr>
          <p:spPr bwMode="auto">
            <a:xfrm>
              <a:off x="1929" y="1256"/>
              <a:ext cx="497" cy="495"/>
            </a:xfrm>
            <a:custGeom>
              <a:avLst/>
              <a:gdLst>
                <a:gd name="T0" fmla="*/ 2092 w 3979"/>
                <a:gd name="T1" fmla="*/ 2 h 3961"/>
                <a:gd name="T2" fmla="*/ 2487 w 3979"/>
                <a:gd name="T3" fmla="*/ 62 h 3961"/>
                <a:gd name="T4" fmla="*/ 2852 w 3979"/>
                <a:gd name="T5" fmla="*/ 195 h 3961"/>
                <a:gd name="T6" fmla="*/ 3181 w 3979"/>
                <a:gd name="T7" fmla="*/ 392 h 3961"/>
                <a:gd name="T8" fmla="*/ 3462 w 3979"/>
                <a:gd name="T9" fmla="*/ 648 h 3961"/>
                <a:gd name="T10" fmla="*/ 3691 w 3979"/>
                <a:gd name="T11" fmla="*/ 953 h 3961"/>
                <a:gd name="T12" fmla="*/ 3858 w 3979"/>
                <a:gd name="T13" fmla="*/ 1299 h 3961"/>
                <a:gd name="T14" fmla="*/ 3957 w 3979"/>
                <a:gd name="T15" fmla="*/ 1679 h 3961"/>
                <a:gd name="T16" fmla="*/ 3979 w 3979"/>
                <a:gd name="T17" fmla="*/ 1981 h 3961"/>
                <a:gd name="T18" fmla="*/ 3957 w 3979"/>
                <a:gd name="T19" fmla="*/ 2283 h 3961"/>
                <a:gd name="T20" fmla="*/ 3858 w 3979"/>
                <a:gd name="T21" fmla="*/ 2662 h 3961"/>
                <a:gd name="T22" fmla="*/ 3691 w 3979"/>
                <a:gd name="T23" fmla="*/ 3008 h 3961"/>
                <a:gd name="T24" fmla="*/ 3462 w 3979"/>
                <a:gd name="T25" fmla="*/ 3312 h 3961"/>
                <a:gd name="T26" fmla="*/ 3181 w 3979"/>
                <a:gd name="T27" fmla="*/ 3568 h 3961"/>
                <a:gd name="T28" fmla="*/ 2852 w 3979"/>
                <a:gd name="T29" fmla="*/ 3767 h 3961"/>
                <a:gd name="T30" fmla="*/ 2487 w 3979"/>
                <a:gd name="T31" fmla="*/ 3899 h 3961"/>
                <a:gd name="T32" fmla="*/ 2092 w 3979"/>
                <a:gd name="T33" fmla="*/ 3959 h 3961"/>
                <a:gd name="T34" fmla="*/ 1886 w 3979"/>
                <a:gd name="T35" fmla="*/ 3959 h 3961"/>
                <a:gd name="T36" fmla="*/ 1491 w 3979"/>
                <a:gd name="T37" fmla="*/ 3899 h 3961"/>
                <a:gd name="T38" fmla="*/ 1127 w 3979"/>
                <a:gd name="T39" fmla="*/ 3767 h 3961"/>
                <a:gd name="T40" fmla="*/ 798 w 3979"/>
                <a:gd name="T41" fmla="*/ 3568 h 3961"/>
                <a:gd name="T42" fmla="*/ 516 w 3979"/>
                <a:gd name="T43" fmla="*/ 3312 h 3961"/>
                <a:gd name="T44" fmla="*/ 287 w 3979"/>
                <a:gd name="T45" fmla="*/ 3008 h 3961"/>
                <a:gd name="T46" fmla="*/ 120 w 3979"/>
                <a:gd name="T47" fmla="*/ 2662 h 3961"/>
                <a:gd name="T48" fmla="*/ 21 w 3979"/>
                <a:gd name="T49" fmla="*/ 2283 h 3961"/>
                <a:gd name="T50" fmla="*/ 0 w 3979"/>
                <a:gd name="T51" fmla="*/ 1981 h 3961"/>
                <a:gd name="T52" fmla="*/ 21 w 3979"/>
                <a:gd name="T53" fmla="*/ 1679 h 3961"/>
                <a:gd name="T54" fmla="*/ 120 w 3979"/>
                <a:gd name="T55" fmla="*/ 1299 h 3961"/>
                <a:gd name="T56" fmla="*/ 287 w 3979"/>
                <a:gd name="T57" fmla="*/ 953 h 3961"/>
                <a:gd name="T58" fmla="*/ 516 w 3979"/>
                <a:gd name="T59" fmla="*/ 648 h 3961"/>
                <a:gd name="T60" fmla="*/ 798 w 3979"/>
                <a:gd name="T61" fmla="*/ 392 h 3961"/>
                <a:gd name="T62" fmla="*/ 1127 w 3979"/>
                <a:gd name="T63" fmla="*/ 195 h 3961"/>
                <a:gd name="T64" fmla="*/ 1491 w 3979"/>
                <a:gd name="T65" fmla="*/ 62 h 3961"/>
                <a:gd name="T66" fmla="*/ 1886 w 3979"/>
                <a:gd name="T67" fmla="*/ 2 h 3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979" h="3961">
                  <a:moveTo>
                    <a:pt x="1989" y="0"/>
                  </a:moveTo>
                  <a:lnTo>
                    <a:pt x="2092" y="2"/>
                  </a:lnTo>
                  <a:lnTo>
                    <a:pt x="2293" y="22"/>
                  </a:lnTo>
                  <a:lnTo>
                    <a:pt x="2487" y="62"/>
                  </a:lnTo>
                  <a:lnTo>
                    <a:pt x="2673" y="120"/>
                  </a:lnTo>
                  <a:lnTo>
                    <a:pt x="2852" y="195"/>
                  </a:lnTo>
                  <a:lnTo>
                    <a:pt x="3021" y="286"/>
                  </a:lnTo>
                  <a:lnTo>
                    <a:pt x="3181" y="392"/>
                  </a:lnTo>
                  <a:lnTo>
                    <a:pt x="3328" y="514"/>
                  </a:lnTo>
                  <a:lnTo>
                    <a:pt x="3462" y="648"/>
                  </a:lnTo>
                  <a:lnTo>
                    <a:pt x="3585" y="795"/>
                  </a:lnTo>
                  <a:lnTo>
                    <a:pt x="3691" y="953"/>
                  </a:lnTo>
                  <a:lnTo>
                    <a:pt x="3783" y="1122"/>
                  </a:lnTo>
                  <a:lnTo>
                    <a:pt x="3858" y="1299"/>
                  </a:lnTo>
                  <a:lnTo>
                    <a:pt x="3917" y="1485"/>
                  </a:lnTo>
                  <a:lnTo>
                    <a:pt x="3957" y="1679"/>
                  </a:lnTo>
                  <a:lnTo>
                    <a:pt x="3977" y="1879"/>
                  </a:lnTo>
                  <a:lnTo>
                    <a:pt x="3979" y="1981"/>
                  </a:lnTo>
                  <a:lnTo>
                    <a:pt x="3977" y="2083"/>
                  </a:lnTo>
                  <a:lnTo>
                    <a:pt x="3957" y="2283"/>
                  </a:lnTo>
                  <a:lnTo>
                    <a:pt x="3917" y="2475"/>
                  </a:lnTo>
                  <a:lnTo>
                    <a:pt x="3858" y="2662"/>
                  </a:lnTo>
                  <a:lnTo>
                    <a:pt x="3783" y="2839"/>
                  </a:lnTo>
                  <a:lnTo>
                    <a:pt x="3691" y="3008"/>
                  </a:lnTo>
                  <a:lnTo>
                    <a:pt x="3585" y="3165"/>
                  </a:lnTo>
                  <a:lnTo>
                    <a:pt x="3462" y="3312"/>
                  </a:lnTo>
                  <a:lnTo>
                    <a:pt x="3328" y="3447"/>
                  </a:lnTo>
                  <a:lnTo>
                    <a:pt x="3181" y="3568"/>
                  </a:lnTo>
                  <a:lnTo>
                    <a:pt x="3021" y="3675"/>
                  </a:lnTo>
                  <a:lnTo>
                    <a:pt x="2852" y="3767"/>
                  </a:lnTo>
                  <a:lnTo>
                    <a:pt x="2673" y="3842"/>
                  </a:lnTo>
                  <a:lnTo>
                    <a:pt x="2487" y="3899"/>
                  </a:lnTo>
                  <a:lnTo>
                    <a:pt x="2293" y="3939"/>
                  </a:lnTo>
                  <a:lnTo>
                    <a:pt x="2092" y="3959"/>
                  </a:lnTo>
                  <a:lnTo>
                    <a:pt x="1989" y="3961"/>
                  </a:lnTo>
                  <a:lnTo>
                    <a:pt x="1886" y="3959"/>
                  </a:lnTo>
                  <a:lnTo>
                    <a:pt x="1686" y="3939"/>
                  </a:lnTo>
                  <a:lnTo>
                    <a:pt x="1491" y="3899"/>
                  </a:lnTo>
                  <a:lnTo>
                    <a:pt x="1305" y="3842"/>
                  </a:lnTo>
                  <a:lnTo>
                    <a:pt x="1127" y="3767"/>
                  </a:lnTo>
                  <a:lnTo>
                    <a:pt x="957" y="3675"/>
                  </a:lnTo>
                  <a:lnTo>
                    <a:pt x="798" y="3568"/>
                  </a:lnTo>
                  <a:lnTo>
                    <a:pt x="651" y="3447"/>
                  </a:lnTo>
                  <a:lnTo>
                    <a:pt x="516" y="3312"/>
                  </a:lnTo>
                  <a:lnTo>
                    <a:pt x="394" y="3165"/>
                  </a:lnTo>
                  <a:lnTo>
                    <a:pt x="287" y="3008"/>
                  </a:lnTo>
                  <a:lnTo>
                    <a:pt x="195" y="2839"/>
                  </a:lnTo>
                  <a:lnTo>
                    <a:pt x="120" y="2662"/>
                  </a:lnTo>
                  <a:lnTo>
                    <a:pt x="62" y="2475"/>
                  </a:lnTo>
                  <a:lnTo>
                    <a:pt x="21" y="2283"/>
                  </a:lnTo>
                  <a:lnTo>
                    <a:pt x="1" y="2083"/>
                  </a:lnTo>
                  <a:lnTo>
                    <a:pt x="0" y="1981"/>
                  </a:lnTo>
                  <a:lnTo>
                    <a:pt x="1" y="1879"/>
                  </a:lnTo>
                  <a:lnTo>
                    <a:pt x="21" y="1679"/>
                  </a:lnTo>
                  <a:lnTo>
                    <a:pt x="62" y="1485"/>
                  </a:lnTo>
                  <a:lnTo>
                    <a:pt x="120" y="1299"/>
                  </a:lnTo>
                  <a:lnTo>
                    <a:pt x="195" y="1122"/>
                  </a:lnTo>
                  <a:lnTo>
                    <a:pt x="287" y="953"/>
                  </a:lnTo>
                  <a:lnTo>
                    <a:pt x="394" y="795"/>
                  </a:lnTo>
                  <a:lnTo>
                    <a:pt x="516" y="648"/>
                  </a:lnTo>
                  <a:lnTo>
                    <a:pt x="651" y="514"/>
                  </a:lnTo>
                  <a:lnTo>
                    <a:pt x="798" y="392"/>
                  </a:lnTo>
                  <a:lnTo>
                    <a:pt x="957" y="286"/>
                  </a:lnTo>
                  <a:lnTo>
                    <a:pt x="1127" y="195"/>
                  </a:lnTo>
                  <a:lnTo>
                    <a:pt x="1305" y="120"/>
                  </a:lnTo>
                  <a:lnTo>
                    <a:pt x="1491" y="62"/>
                  </a:lnTo>
                  <a:lnTo>
                    <a:pt x="1686" y="22"/>
                  </a:lnTo>
                  <a:lnTo>
                    <a:pt x="1886" y="2"/>
                  </a:lnTo>
                  <a:lnTo>
                    <a:pt x="1989" y="0"/>
                  </a:lnTo>
                  <a:close/>
                </a:path>
              </a:pathLst>
            </a:custGeom>
            <a:solidFill>
              <a:srgbClr val="D1CF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3" name="Freeform 58"/>
            <p:cNvSpPr>
              <a:spLocks/>
            </p:cNvSpPr>
            <p:nvPr/>
          </p:nvSpPr>
          <p:spPr bwMode="auto">
            <a:xfrm>
              <a:off x="1929" y="1256"/>
              <a:ext cx="462" cy="495"/>
            </a:xfrm>
            <a:custGeom>
              <a:avLst/>
              <a:gdLst>
                <a:gd name="T0" fmla="*/ 1801 w 3702"/>
                <a:gd name="T1" fmla="*/ 2146 h 3961"/>
                <a:gd name="T2" fmla="*/ 2388 w 3702"/>
                <a:gd name="T3" fmla="*/ 198 h 3961"/>
                <a:gd name="T4" fmla="*/ 2443 w 3702"/>
                <a:gd name="T5" fmla="*/ 54 h 3961"/>
                <a:gd name="T6" fmla="*/ 2388 w 3702"/>
                <a:gd name="T7" fmla="*/ 41 h 3961"/>
                <a:gd name="T8" fmla="*/ 2277 w 3702"/>
                <a:gd name="T9" fmla="*/ 21 h 3961"/>
                <a:gd name="T10" fmla="*/ 2164 w 3702"/>
                <a:gd name="T11" fmla="*/ 8 h 3961"/>
                <a:gd name="T12" fmla="*/ 2049 w 3702"/>
                <a:gd name="T13" fmla="*/ 1 h 3961"/>
                <a:gd name="T14" fmla="*/ 1990 w 3702"/>
                <a:gd name="T15" fmla="*/ 0 h 3961"/>
                <a:gd name="T16" fmla="*/ 1887 w 3702"/>
                <a:gd name="T17" fmla="*/ 2 h 3961"/>
                <a:gd name="T18" fmla="*/ 1687 w 3702"/>
                <a:gd name="T19" fmla="*/ 22 h 3961"/>
                <a:gd name="T20" fmla="*/ 1492 w 3702"/>
                <a:gd name="T21" fmla="*/ 62 h 3961"/>
                <a:gd name="T22" fmla="*/ 1306 w 3702"/>
                <a:gd name="T23" fmla="*/ 120 h 3961"/>
                <a:gd name="T24" fmla="*/ 1127 w 3702"/>
                <a:gd name="T25" fmla="*/ 195 h 3961"/>
                <a:gd name="T26" fmla="*/ 958 w 3702"/>
                <a:gd name="T27" fmla="*/ 286 h 3961"/>
                <a:gd name="T28" fmla="*/ 799 w 3702"/>
                <a:gd name="T29" fmla="*/ 392 h 3961"/>
                <a:gd name="T30" fmla="*/ 652 w 3702"/>
                <a:gd name="T31" fmla="*/ 514 h 3961"/>
                <a:gd name="T32" fmla="*/ 517 w 3702"/>
                <a:gd name="T33" fmla="*/ 648 h 3961"/>
                <a:gd name="T34" fmla="*/ 395 w 3702"/>
                <a:gd name="T35" fmla="*/ 795 h 3961"/>
                <a:gd name="T36" fmla="*/ 288 w 3702"/>
                <a:gd name="T37" fmla="*/ 953 h 3961"/>
                <a:gd name="T38" fmla="*/ 196 w 3702"/>
                <a:gd name="T39" fmla="*/ 1122 h 3961"/>
                <a:gd name="T40" fmla="*/ 120 w 3702"/>
                <a:gd name="T41" fmla="*/ 1299 h 3961"/>
                <a:gd name="T42" fmla="*/ 63 w 3702"/>
                <a:gd name="T43" fmla="*/ 1485 h 3961"/>
                <a:gd name="T44" fmla="*/ 22 w 3702"/>
                <a:gd name="T45" fmla="*/ 1679 h 3961"/>
                <a:gd name="T46" fmla="*/ 2 w 3702"/>
                <a:gd name="T47" fmla="*/ 1879 h 3961"/>
                <a:gd name="T48" fmla="*/ 0 w 3702"/>
                <a:gd name="T49" fmla="*/ 1981 h 3961"/>
                <a:gd name="T50" fmla="*/ 2 w 3702"/>
                <a:gd name="T51" fmla="*/ 2083 h 3961"/>
                <a:gd name="T52" fmla="*/ 22 w 3702"/>
                <a:gd name="T53" fmla="*/ 2283 h 3961"/>
                <a:gd name="T54" fmla="*/ 63 w 3702"/>
                <a:gd name="T55" fmla="*/ 2475 h 3961"/>
                <a:gd name="T56" fmla="*/ 120 w 3702"/>
                <a:gd name="T57" fmla="*/ 2662 h 3961"/>
                <a:gd name="T58" fmla="*/ 196 w 3702"/>
                <a:gd name="T59" fmla="*/ 2839 h 3961"/>
                <a:gd name="T60" fmla="*/ 288 w 3702"/>
                <a:gd name="T61" fmla="*/ 3008 h 3961"/>
                <a:gd name="T62" fmla="*/ 395 w 3702"/>
                <a:gd name="T63" fmla="*/ 3165 h 3961"/>
                <a:gd name="T64" fmla="*/ 517 w 3702"/>
                <a:gd name="T65" fmla="*/ 3312 h 3961"/>
                <a:gd name="T66" fmla="*/ 652 w 3702"/>
                <a:gd name="T67" fmla="*/ 3447 h 3961"/>
                <a:gd name="T68" fmla="*/ 799 w 3702"/>
                <a:gd name="T69" fmla="*/ 3568 h 3961"/>
                <a:gd name="T70" fmla="*/ 958 w 3702"/>
                <a:gd name="T71" fmla="*/ 3675 h 3961"/>
                <a:gd name="T72" fmla="*/ 1127 w 3702"/>
                <a:gd name="T73" fmla="*/ 3767 h 3961"/>
                <a:gd name="T74" fmla="*/ 1306 w 3702"/>
                <a:gd name="T75" fmla="*/ 3842 h 3961"/>
                <a:gd name="T76" fmla="*/ 1492 w 3702"/>
                <a:gd name="T77" fmla="*/ 3899 h 3961"/>
                <a:gd name="T78" fmla="*/ 1687 w 3702"/>
                <a:gd name="T79" fmla="*/ 3939 h 3961"/>
                <a:gd name="T80" fmla="*/ 1887 w 3702"/>
                <a:gd name="T81" fmla="*/ 3959 h 3961"/>
                <a:gd name="T82" fmla="*/ 1990 w 3702"/>
                <a:gd name="T83" fmla="*/ 3961 h 3961"/>
                <a:gd name="T84" fmla="*/ 2058 w 3702"/>
                <a:gd name="T85" fmla="*/ 3961 h 3961"/>
                <a:gd name="T86" fmla="*/ 2193 w 3702"/>
                <a:gd name="T87" fmla="*/ 3950 h 3961"/>
                <a:gd name="T88" fmla="*/ 2325 w 3702"/>
                <a:gd name="T89" fmla="*/ 3934 h 3961"/>
                <a:gd name="T90" fmla="*/ 2454 w 3702"/>
                <a:gd name="T91" fmla="*/ 3907 h 3961"/>
                <a:gd name="T92" fmla="*/ 2580 w 3702"/>
                <a:gd name="T93" fmla="*/ 3872 h 3961"/>
                <a:gd name="T94" fmla="*/ 2702 w 3702"/>
                <a:gd name="T95" fmla="*/ 3830 h 3961"/>
                <a:gd name="T96" fmla="*/ 2820 w 3702"/>
                <a:gd name="T97" fmla="*/ 3780 h 3961"/>
                <a:gd name="T98" fmla="*/ 2935 w 3702"/>
                <a:gd name="T99" fmla="*/ 3723 h 3961"/>
                <a:gd name="T100" fmla="*/ 3045 w 3702"/>
                <a:gd name="T101" fmla="*/ 3659 h 3961"/>
                <a:gd name="T102" fmla="*/ 3150 w 3702"/>
                <a:gd name="T103" fmla="*/ 3588 h 3961"/>
                <a:gd name="T104" fmla="*/ 3251 w 3702"/>
                <a:gd name="T105" fmla="*/ 3511 h 3961"/>
                <a:gd name="T106" fmla="*/ 3347 w 3702"/>
                <a:gd name="T107" fmla="*/ 3428 h 3961"/>
                <a:gd name="T108" fmla="*/ 3436 w 3702"/>
                <a:gd name="T109" fmla="*/ 3339 h 3961"/>
                <a:gd name="T110" fmla="*/ 3521 w 3702"/>
                <a:gd name="T111" fmla="*/ 3244 h 3961"/>
                <a:gd name="T112" fmla="*/ 3598 w 3702"/>
                <a:gd name="T113" fmla="*/ 3144 h 3961"/>
                <a:gd name="T114" fmla="*/ 3670 w 3702"/>
                <a:gd name="T115" fmla="*/ 3040 h 3961"/>
                <a:gd name="T116" fmla="*/ 3702 w 3702"/>
                <a:gd name="T117" fmla="*/ 2986 h 3961"/>
                <a:gd name="T118" fmla="*/ 3668 w 3702"/>
                <a:gd name="T119" fmla="*/ 2970 h 3961"/>
                <a:gd name="T120" fmla="*/ 1801 w 3702"/>
                <a:gd name="T121" fmla="*/ 2146 h 3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702" h="3961">
                  <a:moveTo>
                    <a:pt x="1801" y="2146"/>
                  </a:moveTo>
                  <a:lnTo>
                    <a:pt x="2388" y="198"/>
                  </a:lnTo>
                  <a:lnTo>
                    <a:pt x="2443" y="54"/>
                  </a:lnTo>
                  <a:lnTo>
                    <a:pt x="2388" y="41"/>
                  </a:lnTo>
                  <a:lnTo>
                    <a:pt x="2277" y="21"/>
                  </a:lnTo>
                  <a:lnTo>
                    <a:pt x="2164" y="8"/>
                  </a:lnTo>
                  <a:lnTo>
                    <a:pt x="2049" y="1"/>
                  </a:lnTo>
                  <a:lnTo>
                    <a:pt x="1990" y="0"/>
                  </a:lnTo>
                  <a:lnTo>
                    <a:pt x="1887" y="2"/>
                  </a:lnTo>
                  <a:lnTo>
                    <a:pt x="1687" y="22"/>
                  </a:lnTo>
                  <a:lnTo>
                    <a:pt x="1492" y="62"/>
                  </a:lnTo>
                  <a:lnTo>
                    <a:pt x="1306" y="120"/>
                  </a:lnTo>
                  <a:lnTo>
                    <a:pt x="1127" y="195"/>
                  </a:lnTo>
                  <a:lnTo>
                    <a:pt x="958" y="286"/>
                  </a:lnTo>
                  <a:lnTo>
                    <a:pt x="799" y="392"/>
                  </a:lnTo>
                  <a:lnTo>
                    <a:pt x="652" y="514"/>
                  </a:lnTo>
                  <a:lnTo>
                    <a:pt x="517" y="648"/>
                  </a:lnTo>
                  <a:lnTo>
                    <a:pt x="395" y="795"/>
                  </a:lnTo>
                  <a:lnTo>
                    <a:pt x="288" y="953"/>
                  </a:lnTo>
                  <a:lnTo>
                    <a:pt x="196" y="1122"/>
                  </a:lnTo>
                  <a:lnTo>
                    <a:pt x="120" y="1299"/>
                  </a:lnTo>
                  <a:lnTo>
                    <a:pt x="63" y="1485"/>
                  </a:lnTo>
                  <a:lnTo>
                    <a:pt x="22" y="1679"/>
                  </a:lnTo>
                  <a:lnTo>
                    <a:pt x="2" y="1879"/>
                  </a:lnTo>
                  <a:lnTo>
                    <a:pt x="0" y="1981"/>
                  </a:lnTo>
                  <a:lnTo>
                    <a:pt x="2" y="2083"/>
                  </a:lnTo>
                  <a:lnTo>
                    <a:pt x="22" y="2283"/>
                  </a:lnTo>
                  <a:lnTo>
                    <a:pt x="63" y="2475"/>
                  </a:lnTo>
                  <a:lnTo>
                    <a:pt x="120" y="2662"/>
                  </a:lnTo>
                  <a:lnTo>
                    <a:pt x="196" y="2839"/>
                  </a:lnTo>
                  <a:lnTo>
                    <a:pt x="288" y="3008"/>
                  </a:lnTo>
                  <a:lnTo>
                    <a:pt x="395" y="3165"/>
                  </a:lnTo>
                  <a:lnTo>
                    <a:pt x="517" y="3312"/>
                  </a:lnTo>
                  <a:lnTo>
                    <a:pt x="652" y="3447"/>
                  </a:lnTo>
                  <a:lnTo>
                    <a:pt x="799" y="3568"/>
                  </a:lnTo>
                  <a:lnTo>
                    <a:pt x="958" y="3675"/>
                  </a:lnTo>
                  <a:lnTo>
                    <a:pt x="1127" y="3767"/>
                  </a:lnTo>
                  <a:lnTo>
                    <a:pt x="1306" y="3842"/>
                  </a:lnTo>
                  <a:lnTo>
                    <a:pt x="1492" y="3899"/>
                  </a:lnTo>
                  <a:lnTo>
                    <a:pt x="1687" y="3939"/>
                  </a:lnTo>
                  <a:lnTo>
                    <a:pt x="1887" y="3959"/>
                  </a:lnTo>
                  <a:lnTo>
                    <a:pt x="1990" y="3961"/>
                  </a:lnTo>
                  <a:lnTo>
                    <a:pt x="2058" y="3961"/>
                  </a:lnTo>
                  <a:lnTo>
                    <a:pt x="2193" y="3950"/>
                  </a:lnTo>
                  <a:lnTo>
                    <a:pt x="2325" y="3934"/>
                  </a:lnTo>
                  <a:lnTo>
                    <a:pt x="2454" y="3907"/>
                  </a:lnTo>
                  <a:lnTo>
                    <a:pt x="2580" y="3872"/>
                  </a:lnTo>
                  <a:lnTo>
                    <a:pt x="2702" y="3830"/>
                  </a:lnTo>
                  <a:lnTo>
                    <a:pt x="2820" y="3780"/>
                  </a:lnTo>
                  <a:lnTo>
                    <a:pt x="2935" y="3723"/>
                  </a:lnTo>
                  <a:lnTo>
                    <a:pt x="3045" y="3659"/>
                  </a:lnTo>
                  <a:lnTo>
                    <a:pt x="3150" y="3588"/>
                  </a:lnTo>
                  <a:lnTo>
                    <a:pt x="3251" y="3511"/>
                  </a:lnTo>
                  <a:lnTo>
                    <a:pt x="3347" y="3428"/>
                  </a:lnTo>
                  <a:lnTo>
                    <a:pt x="3436" y="3339"/>
                  </a:lnTo>
                  <a:lnTo>
                    <a:pt x="3521" y="3244"/>
                  </a:lnTo>
                  <a:lnTo>
                    <a:pt x="3598" y="3144"/>
                  </a:lnTo>
                  <a:lnTo>
                    <a:pt x="3670" y="3040"/>
                  </a:lnTo>
                  <a:lnTo>
                    <a:pt x="3702" y="2986"/>
                  </a:lnTo>
                  <a:lnTo>
                    <a:pt x="3668" y="2970"/>
                  </a:lnTo>
                  <a:lnTo>
                    <a:pt x="1801" y="2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4" name="Freeform 59"/>
            <p:cNvSpPr>
              <a:spLocks/>
            </p:cNvSpPr>
            <p:nvPr/>
          </p:nvSpPr>
          <p:spPr bwMode="auto">
            <a:xfrm>
              <a:off x="2576" y="1235"/>
              <a:ext cx="245" cy="233"/>
            </a:xfrm>
            <a:custGeom>
              <a:avLst/>
              <a:gdLst>
                <a:gd name="T0" fmla="*/ 981 w 1961"/>
                <a:gd name="T1" fmla="*/ 0 h 1864"/>
                <a:gd name="T2" fmla="*/ 1284 w 1961"/>
                <a:gd name="T3" fmla="*/ 614 h 1864"/>
                <a:gd name="T4" fmla="*/ 1961 w 1961"/>
                <a:gd name="T5" fmla="*/ 712 h 1864"/>
                <a:gd name="T6" fmla="*/ 1471 w 1961"/>
                <a:gd name="T7" fmla="*/ 1190 h 1864"/>
                <a:gd name="T8" fmla="*/ 1587 w 1961"/>
                <a:gd name="T9" fmla="*/ 1864 h 1864"/>
                <a:gd name="T10" fmla="*/ 981 w 1961"/>
                <a:gd name="T11" fmla="*/ 1546 h 1864"/>
                <a:gd name="T12" fmla="*/ 375 w 1961"/>
                <a:gd name="T13" fmla="*/ 1864 h 1864"/>
                <a:gd name="T14" fmla="*/ 491 w 1961"/>
                <a:gd name="T15" fmla="*/ 1190 h 1864"/>
                <a:gd name="T16" fmla="*/ 0 w 1961"/>
                <a:gd name="T17" fmla="*/ 712 h 1864"/>
                <a:gd name="T18" fmla="*/ 678 w 1961"/>
                <a:gd name="T19" fmla="*/ 614 h 1864"/>
                <a:gd name="T20" fmla="*/ 981 w 1961"/>
                <a:gd name="T21" fmla="*/ 0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61" h="1864">
                  <a:moveTo>
                    <a:pt x="981" y="0"/>
                  </a:moveTo>
                  <a:lnTo>
                    <a:pt x="1284" y="614"/>
                  </a:lnTo>
                  <a:lnTo>
                    <a:pt x="1961" y="712"/>
                  </a:lnTo>
                  <a:lnTo>
                    <a:pt x="1471" y="1190"/>
                  </a:lnTo>
                  <a:lnTo>
                    <a:pt x="1587" y="1864"/>
                  </a:lnTo>
                  <a:lnTo>
                    <a:pt x="981" y="1546"/>
                  </a:lnTo>
                  <a:lnTo>
                    <a:pt x="375" y="1864"/>
                  </a:lnTo>
                  <a:lnTo>
                    <a:pt x="491" y="1190"/>
                  </a:lnTo>
                  <a:lnTo>
                    <a:pt x="0" y="712"/>
                  </a:lnTo>
                  <a:lnTo>
                    <a:pt x="678" y="614"/>
                  </a:lnTo>
                  <a:lnTo>
                    <a:pt x="981" y="0"/>
                  </a:lnTo>
                  <a:close/>
                </a:path>
              </a:pathLst>
            </a:custGeom>
            <a:solidFill>
              <a:srgbClr val="F89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5" name="Rectangle 60"/>
            <p:cNvSpPr>
              <a:spLocks noChangeArrowheads="1"/>
            </p:cNvSpPr>
            <p:nvPr/>
          </p:nvSpPr>
          <p:spPr bwMode="auto">
            <a:xfrm>
              <a:off x="2574" y="1936"/>
              <a:ext cx="41" cy="42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6" name="Rectangle 61"/>
            <p:cNvSpPr>
              <a:spLocks noChangeArrowheads="1"/>
            </p:cNvSpPr>
            <p:nvPr/>
          </p:nvSpPr>
          <p:spPr bwMode="auto">
            <a:xfrm>
              <a:off x="2574" y="2019"/>
              <a:ext cx="41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7" name="Rectangle 62"/>
            <p:cNvSpPr>
              <a:spLocks noChangeArrowheads="1"/>
            </p:cNvSpPr>
            <p:nvPr/>
          </p:nvSpPr>
          <p:spPr bwMode="auto">
            <a:xfrm>
              <a:off x="2615" y="1978"/>
              <a:ext cx="41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8" name="Rectangle 63"/>
            <p:cNvSpPr>
              <a:spLocks noChangeArrowheads="1"/>
            </p:cNvSpPr>
            <p:nvPr/>
          </p:nvSpPr>
          <p:spPr bwMode="auto">
            <a:xfrm>
              <a:off x="2532" y="1978"/>
              <a:ext cx="42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39" name="Rectangle 64"/>
            <p:cNvSpPr>
              <a:spLocks noChangeArrowheads="1"/>
            </p:cNvSpPr>
            <p:nvPr/>
          </p:nvSpPr>
          <p:spPr bwMode="auto">
            <a:xfrm>
              <a:off x="2429" y="2163"/>
              <a:ext cx="41" cy="42"/>
            </a:xfrm>
            <a:prstGeom prst="rect">
              <a:avLst/>
            </a:prstGeom>
            <a:solidFill>
              <a:srgbClr val="F14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0" name="Rectangle 65"/>
            <p:cNvSpPr>
              <a:spLocks noChangeArrowheads="1"/>
            </p:cNvSpPr>
            <p:nvPr/>
          </p:nvSpPr>
          <p:spPr bwMode="auto">
            <a:xfrm>
              <a:off x="2429" y="2246"/>
              <a:ext cx="41" cy="41"/>
            </a:xfrm>
            <a:prstGeom prst="rect">
              <a:avLst/>
            </a:prstGeom>
            <a:solidFill>
              <a:srgbClr val="F14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1" name="Rectangle 66"/>
            <p:cNvSpPr>
              <a:spLocks noChangeArrowheads="1"/>
            </p:cNvSpPr>
            <p:nvPr/>
          </p:nvSpPr>
          <p:spPr bwMode="auto">
            <a:xfrm>
              <a:off x="2470" y="2205"/>
              <a:ext cx="42" cy="41"/>
            </a:xfrm>
            <a:prstGeom prst="rect">
              <a:avLst/>
            </a:prstGeom>
            <a:solidFill>
              <a:srgbClr val="F14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2" name="Rectangle 67"/>
            <p:cNvSpPr>
              <a:spLocks noChangeArrowheads="1"/>
            </p:cNvSpPr>
            <p:nvPr/>
          </p:nvSpPr>
          <p:spPr bwMode="auto">
            <a:xfrm>
              <a:off x="2388" y="2205"/>
              <a:ext cx="41" cy="41"/>
            </a:xfrm>
            <a:prstGeom prst="rect">
              <a:avLst/>
            </a:prstGeom>
            <a:solidFill>
              <a:srgbClr val="F14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3" name="Rectangle 68"/>
            <p:cNvSpPr>
              <a:spLocks noChangeArrowheads="1"/>
            </p:cNvSpPr>
            <p:nvPr/>
          </p:nvSpPr>
          <p:spPr bwMode="auto">
            <a:xfrm>
              <a:off x="2181" y="2081"/>
              <a:ext cx="42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4" name="Rectangle 69"/>
            <p:cNvSpPr>
              <a:spLocks noChangeArrowheads="1"/>
            </p:cNvSpPr>
            <p:nvPr/>
          </p:nvSpPr>
          <p:spPr bwMode="auto">
            <a:xfrm>
              <a:off x="2181" y="2163"/>
              <a:ext cx="42" cy="42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5" name="Rectangle 70"/>
            <p:cNvSpPr>
              <a:spLocks noChangeArrowheads="1"/>
            </p:cNvSpPr>
            <p:nvPr/>
          </p:nvSpPr>
          <p:spPr bwMode="auto">
            <a:xfrm>
              <a:off x="2223" y="2122"/>
              <a:ext cx="41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6" name="Rectangle 71"/>
            <p:cNvSpPr>
              <a:spLocks noChangeArrowheads="1"/>
            </p:cNvSpPr>
            <p:nvPr/>
          </p:nvSpPr>
          <p:spPr bwMode="auto">
            <a:xfrm>
              <a:off x="2140" y="2122"/>
              <a:ext cx="41" cy="41"/>
            </a:xfrm>
            <a:prstGeom prst="rect">
              <a:avLst/>
            </a:prstGeom>
            <a:solidFill>
              <a:srgbClr val="F9D5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7" name="Rectangle 72"/>
            <p:cNvSpPr>
              <a:spLocks noChangeArrowheads="1"/>
            </p:cNvSpPr>
            <p:nvPr/>
          </p:nvSpPr>
          <p:spPr bwMode="auto">
            <a:xfrm>
              <a:off x="1789" y="1379"/>
              <a:ext cx="41" cy="42"/>
            </a:xfrm>
            <a:prstGeom prst="rect">
              <a:avLst/>
            </a:pr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8" name="Rectangle 73"/>
            <p:cNvSpPr>
              <a:spLocks noChangeArrowheads="1"/>
            </p:cNvSpPr>
            <p:nvPr/>
          </p:nvSpPr>
          <p:spPr bwMode="auto">
            <a:xfrm>
              <a:off x="1789" y="1462"/>
              <a:ext cx="41" cy="41"/>
            </a:xfrm>
            <a:prstGeom prst="rect">
              <a:avLst/>
            </a:pr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49" name="Rectangle 74"/>
            <p:cNvSpPr>
              <a:spLocks noChangeArrowheads="1"/>
            </p:cNvSpPr>
            <p:nvPr/>
          </p:nvSpPr>
          <p:spPr bwMode="auto">
            <a:xfrm>
              <a:off x="1830" y="1421"/>
              <a:ext cx="42" cy="41"/>
            </a:xfrm>
            <a:prstGeom prst="rect">
              <a:avLst/>
            </a:pr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0" name="Rectangle 75"/>
            <p:cNvSpPr>
              <a:spLocks noChangeArrowheads="1"/>
            </p:cNvSpPr>
            <p:nvPr/>
          </p:nvSpPr>
          <p:spPr bwMode="auto">
            <a:xfrm>
              <a:off x="1748" y="1421"/>
              <a:ext cx="41" cy="41"/>
            </a:xfrm>
            <a:prstGeom prst="rect">
              <a:avLst/>
            </a:pr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1" name="Freeform 76"/>
            <p:cNvSpPr>
              <a:spLocks/>
            </p:cNvSpPr>
            <p:nvPr/>
          </p:nvSpPr>
          <p:spPr bwMode="auto">
            <a:xfrm>
              <a:off x="2097" y="1483"/>
              <a:ext cx="103" cy="103"/>
            </a:xfrm>
            <a:custGeom>
              <a:avLst/>
              <a:gdLst>
                <a:gd name="T0" fmla="*/ 415 w 830"/>
                <a:gd name="T1" fmla="*/ 0 h 824"/>
                <a:gd name="T2" fmla="*/ 457 w 830"/>
                <a:gd name="T3" fmla="*/ 1 h 824"/>
                <a:gd name="T4" fmla="*/ 538 w 830"/>
                <a:gd name="T5" fmla="*/ 17 h 824"/>
                <a:gd name="T6" fmla="*/ 613 w 830"/>
                <a:gd name="T7" fmla="*/ 48 h 824"/>
                <a:gd name="T8" fmla="*/ 679 w 830"/>
                <a:gd name="T9" fmla="*/ 93 h 824"/>
                <a:gd name="T10" fmla="*/ 736 w 830"/>
                <a:gd name="T11" fmla="*/ 149 h 824"/>
                <a:gd name="T12" fmla="*/ 780 w 830"/>
                <a:gd name="T13" fmla="*/ 215 h 824"/>
                <a:gd name="T14" fmla="*/ 812 w 830"/>
                <a:gd name="T15" fmla="*/ 289 h 824"/>
                <a:gd name="T16" fmla="*/ 828 w 830"/>
                <a:gd name="T17" fmla="*/ 370 h 824"/>
                <a:gd name="T18" fmla="*/ 830 w 830"/>
                <a:gd name="T19" fmla="*/ 412 h 824"/>
                <a:gd name="T20" fmla="*/ 828 w 830"/>
                <a:gd name="T21" fmla="*/ 454 h 824"/>
                <a:gd name="T22" fmla="*/ 812 w 830"/>
                <a:gd name="T23" fmla="*/ 535 h 824"/>
                <a:gd name="T24" fmla="*/ 780 w 830"/>
                <a:gd name="T25" fmla="*/ 609 h 824"/>
                <a:gd name="T26" fmla="*/ 736 w 830"/>
                <a:gd name="T27" fmla="*/ 675 h 824"/>
                <a:gd name="T28" fmla="*/ 679 w 830"/>
                <a:gd name="T29" fmla="*/ 731 h 824"/>
                <a:gd name="T30" fmla="*/ 613 w 830"/>
                <a:gd name="T31" fmla="*/ 775 h 824"/>
                <a:gd name="T32" fmla="*/ 538 w 830"/>
                <a:gd name="T33" fmla="*/ 806 h 824"/>
                <a:gd name="T34" fmla="*/ 457 w 830"/>
                <a:gd name="T35" fmla="*/ 823 h 824"/>
                <a:gd name="T36" fmla="*/ 415 w 830"/>
                <a:gd name="T37" fmla="*/ 824 h 824"/>
                <a:gd name="T38" fmla="*/ 372 w 830"/>
                <a:gd name="T39" fmla="*/ 823 h 824"/>
                <a:gd name="T40" fmla="*/ 291 w 830"/>
                <a:gd name="T41" fmla="*/ 806 h 824"/>
                <a:gd name="T42" fmla="*/ 217 w 830"/>
                <a:gd name="T43" fmla="*/ 775 h 824"/>
                <a:gd name="T44" fmla="*/ 151 w 830"/>
                <a:gd name="T45" fmla="*/ 731 h 824"/>
                <a:gd name="T46" fmla="*/ 95 w 830"/>
                <a:gd name="T47" fmla="*/ 675 h 824"/>
                <a:gd name="T48" fmla="*/ 50 w 830"/>
                <a:gd name="T49" fmla="*/ 609 h 824"/>
                <a:gd name="T50" fmla="*/ 18 w 830"/>
                <a:gd name="T51" fmla="*/ 535 h 824"/>
                <a:gd name="T52" fmla="*/ 1 w 830"/>
                <a:gd name="T53" fmla="*/ 454 h 824"/>
                <a:gd name="T54" fmla="*/ 0 w 830"/>
                <a:gd name="T55" fmla="*/ 412 h 824"/>
                <a:gd name="T56" fmla="*/ 1 w 830"/>
                <a:gd name="T57" fmla="*/ 370 h 824"/>
                <a:gd name="T58" fmla="*/ 18 w 830"/>
                <a:gd name="T59" fmla="*/ 289 h 824"/>
                <a:gd name="T60" fmla="*/ 50 w 830"/>
                <a:gd name="T61" fmla="*/ 215 h 824"/>
                <a:gd name="T62" fmla="*/ 95 w 830"/>
                <a:gd name="T63" fmla="*/ 149 h 824"/>
                <a:gd name="T64" fmla="*/ 151 w 830"/>
                <a:gd name="T65" fmla="*/ 93 h 824"/>
                <a:gd name="T66" fmla="*/ 217 w 830"/>
                <a:gd name="T67" fmla="*/ 48 h 824"/>
                <a:gd name="T68" fmla="*/ 291 w 830"/>
                <a:gd name="T69" fmla="*/ 17 h 824"/>
                <a:gd name="T70" fmla="*/ 372 w 830"/>
                <a:gd name="T71" fmla="*/ 1 h 824"/>
                <a:gd name="T72" fmla="*/ 415 w 830"/>
                <a:gd name="T73" fmla="*/ 0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30" h="824">
                  <a:moveTo>
                    <a:pt x="415" y="0"/>
                  </a:moveTo>
                  <a:lnTo>
                    <a:pt x="457" y="1"/>
                  </a:lnTo>
                  <a:lnTo>
                    <a:pt x="538" y="17"/>
                  </a:lnTo>
                  <a:lnTo>
                    <a:pt x="613" y="48"/>
                  </a:lnTo>
                  <a:lnTo>
                    <a:pt x="679" y="93"/>
                  </a:lnTo>
                  <a:lnTo>
                    <a:pt x="736" y="149"/>
                  </a:lnTo>
                  <a:lnTo>
                    <a:pt x="780" y="215"/>
                  </a:lnTo>
                  <a:lnTo>
                    <a:pt x="812" y="289"/>
                  </a:lnTo>
                  <a:lnTo>
                    <a:pt x="828" y="370"/>
                  </a:lnTo>
                  <a:lnTo>
                    <a:pt x="830" y="412"/>
                  </a:lnTo>
                  <a:lnTo>
                    <a:pt x="828" y="454"/>
                  </a:lnTo>
                  <a:lnTo>
                    <a:pt x="812" y="535"/>
                  </a:lnTo>
                  <a:lnTo>
                    <a:pt x="780" y="609"/>
                  </a:lnTo>
                  <a:lnTo>
                    <a:pt x="736" y="675"/>
                  </a:lnTo>
                  <a:lnTo>
                    <a:pt x="679" y="731"/>
                  </a:lnTo>
                  <a:lnTo>
                    <a:pt x="613" y="775"/>
                  </a:lnTo>
                  <a:lnTo>
                    <a:pt x="538" y="806"/>
                  </a:lnTo>
                  <a:lnTo>
                    <a:pt x="457" y="823"/>
                  </a:lnTo>
                  <a:lnTo>
                    <a:pt x="415" y="824"/>
                  </a:lnTo>
                  <a:lnTo>
                    <a:pt x="372" y="823"/>
                  </a:lnTo>
                  <a:lnTo>
                    <a:pt x="291" y="806"/>
                  </a:lnTo>
                  <a:lnTo>
                    <a:pt x="217" y="775"/>
                  </a:lnTo>
                  <a:lnTo>
                    <a:pt x="151" y="731"/>
                  </a:lnTo>
                  <a:lnTo>
                    <a:pt x="95" y="675"/>
                  </a:lnTo>
                  <a:lnTo>
                    <a:pt x="50" y="609"/>
                  </a:lnTo>
                  <a:lnTo>
                    <a:pt x="18" y="535"/>
                  </a:lnTo>
                  <a:lnTo>
                    <a:pt x="1" y="454"/>
                  </a:lnTo>
                  <a:lnTo>
                    <a:pt x="0" y="412"/>
                  </a:lnTo>
                  <a:lnTo>
                    <a:pt x="1" y="370"/>
                  </a:lnTo>
                  <a:lnTo>
                    <a:pt x="18" y="289"/>
                  </a:lnTo>
                  <a:lnTo>
                    <a:pt x="50" y="215"/>
                  </a:lnTo>
                  <a:lnTo>
                    <a:pt x="95" y="149"/>
                  </a:lnTo>
                  <a:lnTo>
                    <a:pt x="151" y="93"/>
                  </a:lnTo>
                  <a:lnTo>
                    <a:pt x="217" y="48"/>
                  </a:lnTo>
                  <a:lnTo>
                    <a:pt x="291" y="17"/>
                  </a:lnTo>
                  <a:lnTo>
                    <a:pt x="372" y="1"/>
                  </a:lnTo>
                  <a:lnTo>
                    <a:pt x="415" y="0"/>
                  </a:lnTo>
                  <a:close/>
                </a:path>
              </a:pathLst>
            </a:custGeom>
            <a:solidFill>
              <a:srgbClr val="2686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2" name="Freeform 77"/>
            <p:cNvSpPr>
              <a:spLocks/>
            </p:cNvSpPr>
            <p:nvPr/>
          </p:nvSpPr>
          <p:spPr bwMode="auto">
            <a:xfrm>
              <a:off x="2154" y="1262"/>
              <a:ext cx="272" cy="367"/>
            </a:xfrm>
            <a:custGeom>
              <a:avLst/>
              <a:gdLst>
                <a:gd name="T0" fmla="*/ 642 w 2179"/>
                <a:gd name="T1" fmla="*/ 0 h 2932"/>
                <a:gd name="T2" fmla="*/ 587 w 2179"/>
                <a:gd name="T3" fmla="*/ 144 h 2932"/>
                <a:gd name="T4" fmla="*/ 0 w 2179"/>
                <a:gd name="T5" fmla="*/ 2092 h 2932"/>
                <a:gd name="T6" fmla="*/ 1867 w 2179"/>
                <a:gd name="T7" fmla="*/ 2916 h 2932"/>
                <a:gd name="T8" fmla="*/ 1901 w 2179"/>
                <a:gd name="T9" fmla="*/ 2932 h 2932"/>
                <a:gd name="T10" fmla="*/ 1934 w 2179"/>
                <a:gd name="T11" fmla="*/ 2876 h 2932"/>
                <a:gd name="T12" fmla="*/ 1992 w 2179"/>
                <a:gd name="T13" fmla="*/ 2761 h 2932"/>
                <a:gd name="T14" fmla="*/ 2044 w 2179"/>
                <a:gd name="T15" fmla="*/ 2641 h 2932"/>
                <a:gd name="T16" fmla="*/ 2088 w 2179"/>
                <a:gd name="T17" fmla="*/ 2519 h 2932"/>
                <a:gd name="T18" fmla="*/ 2124 w 2179"/>
                <a:gd name="T19" fmla="*/ 2392 h 2932"/>
                <a:gd name="T20" fmla="*/ 2150 w 2179"/>
                <a:gd name="T21" fmla="*/ 2263 h 2932"/>
                <a:gd name="T22" fmla="*/ 2168 w 2179"/>
                <a:gd name="T23" fmla="*/ 2131 h 2932"/>
                <a:gd name="T24" fmla="*/ 2179 w 2179"/>
                <a:gd name="T25" fmla="*/ 1995 h 2932"/>
                <a:gd name="T26" fmla="*/ 2179 w 2179"/>
                <a:gd name="T27" fmla="*/ 1927 h 2932"/>
                <a:gd name="T28" fmla="*/ 2177 w 2179"/>
                <a:gd name="T29" fmla="*/ 1839 h 2932"/>
                <a:gd name="T30" fmla="*/ 2163 w 2179"/>
                <a:gd name="T31" fmla="*/ 1667 h 2932"/>
                <a:gd name="T32" fmla="*/ 2134 w 2179"/>
                <a:gd name="T33" fmla="*/ 1499 h 2932"/>
                <a:gd name="T34" fmla="*/ 2090 w 2179"/>
                <a:gd name="T35" fmla="*/ 1337 h 2932"/>
                <a:gd name="T36" fmla="*/ 2034 w 2179"/>
                <a:gd name="T37" fmla="*/ 1181 h 2932"/>
                <a:gd name="T38" fmla="*/ 1964 w 2179"/>
                <a:gd name="T39" fmla="*/ 1031 h 2932"/>
                <a:gd name="T40" fmla="*/ 1883 w 2179"/>
                <a:gd name="T41" fmla="*/ 887 h 2932"/>
                <a:gd name="T42" fmla="*/ 1791 w 2179"/>
                <a:gd name="T43" fmla="*/ 752 h 2932"/>
                <a:gd name="T44" fmla="*/ 1688 w 2179"/>
                <a:gd name="T45" fmla="*/ 625 h 2932"/>
                <a:gd name="T46" fmla="*/ 1576 w 2179"/>
                <a:gd name="T47" fmla="*/ 507 h 2932"/>
                <a:gd name="T48" fmla="*/ 1454 w 2179"/>
                <a:gd name="T49" fmla="*/ 398 h 2932"/>
                <a:gd name="T50" fmla="*/ 1323 w 2179"/>
                <a:gd name="T51" fmla="*/ 299 h 2932"/>
                <a:gd name="T52" fmla="*/ 1184 w 2179"/>
                <a:gd name="T53" fmla="*/ 212 h 2932"/>
                <a:gd name="T54" fmla="*/ 1037 w 2179"/>
                <a:gd name="T55" fmla="*/ 135 h 2932"/>
                <a:gd name="T56" fmla="*/ 884 w 2179"/>
                <a:gd name="T57" fmla="*/ 72 h 2932"/>
                <a:gd name="T58" fmla="*/ 724 w 2179"/>
                <a:gd name="T59" fmla="*/ 20 h 2932"/>
                <a:gd name="T60" fmla="*/ 642 w 2179"/>
                <a:gd name="T61" fmla="*/ 0 h 2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179" h="2932">
                  <a:moveTo>
                    <a:pt x="642" y="0"/>
                  </a:moveTo>
                  <a:lnTo>
                    <a:pt x="587" y="144"/>
                  </a:lnTo>
                  <a:lnTo>
                    <a:pt x="0" y="2092"/>
                  </a:lnTo>
                  <a:lnTo>
                    <a:pt x="1867" y="2916"/>
                  </a:lnTo>
                  <a:lnTo>
                    <a:pt x="1901" y="2932"/>
                  </a:lnTo>
                  <a:lnTo>
                    <a:pt x="1934" y="2876"/>
                  </a:lnTo>
                  <a:lnTo>
                    <a:pt x="1992" y="2761"/>
                  </a:lnTo>
                  <a:lnTo>
                    <a:pt x="2044" y="2641"/>
                  </a:lnTo>
                  <a:lnTo>
                    <a:pt x="2088" y="2519"/>
                  </a:lnTo>
                  <a:lnTo>
                    <a:pt x="2124" y="2392"/>
                  </a:lnTo>
                  <a:lnTo>
                    <a:pt x="2150" y="2263"/>
                  </a:lnTo>
                  <a:lnTo>
                    <a:pt x="2168" y="2131"/>
                  </a:lnTo>
                  <a:lnTo>
                    <a:pt x="2179" y="1995"/>
                  </a:lnTo>
                  <a:lnTo>
                    <a:pt x="2179" y="1927"/>
                  </a:lnTo>
                  <a:lnTo>
                    <a:pt x="2177" y="1839"/>
                  </a:lnTo>
                  <a:lnTo>
                    <a:pt x="2163" y="1667"/>
                  </a:lnTo>
                  <a:lnTo>
                    <a:pt x="2134" y="1499"/>
                  </a:lnTo>
                  <a:lnTo>
                    <a:pt x="2090" y="1337"/>
                  </a:lnTo>
                  <a:lnTo>
                    <a:pt x="2034" y="1181"/>
                  </a:lnTo>
                  <a:lnTo>
                    <a:pt x="1964" y="1031"/>
                  </a:lnTo>
                  <a:lnTo>
                    <a:pt x="1883" y="887"/>
                  </a:lnTo>
                  <a:lnTo>
                    <a:pt x="1791" y="752"/>
                  </a:lnTo>
                  <a:lnTo>
                    <a:pt x="1688" y="625"/>
                  </a:lnTo>
                  <a:lnTo>
                    <a:pt x="1576" y="507"/>
                  </a:lnTo>
                  <a:lnTo>
                    <a:pt x="1454" y="398"/>
                  </a:lnTo>
                  <a:lnTo>
                    <a:pt x="1323" y="299"/>
                  </a:lnTo>
                  <a:lnTo>
                    <a:pt x="1184" y="212"/>
                  </a:lnTo>
                  <a:lnTo>
                    <a:pt x="1037" y="135"/>
                  </a:lnTo>
                  <a:lnTo>
                    <a:pt x="884" y="72"/>
                  </a:lnTo>
                  <a:lnTo>
                    <a:pt x="724" y="20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rgbClr val="2A95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3" name="Freeform 78"/>
            <p:cNvSpPr>
              <a:spLocks/>
            </p:cNvSpPr>
            <p:nvPr/>
          </p:nvSpPr>
          <p:spPr bwMode="auto">
            <a:xfrm>
              <a:off x="2343" y="1707"/>
              <a:ext cx="174" cy="188"/>
            </a:xfrm>
            <a:custGeom>
              <a:avLst/>
              <a:gdLst>
                <a:gd name="T0" fmla="*/ 0 w 1392"/>
                <a:gd name="T1" fmla="*/ 681 h 1507"/>
                <a:gd name="T2" fmla="*/ 664 w 1392"/>
                <a:gd name="T3" fmla="*/ 187 h 1507"/>
                <a:gd name="T4" fmla="*/ 907 w 1392"/>
                <a:gd name="T5" fmla="*/ 0 h 1507"/>
                <a:gd name="T6" fmla="*/ 1392 w 1392"/>
                <a:gd name="T7" fmla="*/ 631 h 1507"/>
                <a:gd name="T8" fmla="*/ 1162 w 1392"/>
                <a:gd name="T9" fmla="*/ 847 h 1507"/>
                <a:gd name="T10" fmla="*/ 166 w 1392"/>
                <a:gd name="T11" fmla="*/ 1507 h 1507"/>
                <a:gd name="T12" fmla="*/ 0 w 1392"/>
                <a:gd name="T13" fmla="*/ 681 h 1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2" h="1507">
                  <a:moveTo>
                    <a:pt x="0" y="681"/>
                  </a:moveTo>
                  <a:lnTo>
                    <a:pt x="664" y="187"/>
                  </a:lnTo>
                  <a:lnTo>
                    <a:pt x="907" y="0"/>
                  </a:lnTo>
                  <a:lnTo>
                    <a:pt x="1392" y="631"/>
                  </a:lnTo>
                  <a:lnTo>
                    <a:pt x="1162" y="847"/>
                  </a:lnTo>
                  <a:lnTo>
                    <a:pt x="166" y="1507"/>
                  </a:lnTo>
                  <a:lnTo>
                    <a:pt x="0" y="681"/>
                  </a:lnTo>
                  <a:close/>
                </a:path>
              </a:pathLst>
            </a:custGeom>
            <a:solidFill>
              <a:srgbClr val="F25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4" name="Freeform 79"/>
            <p:cNvSpPr>
              <a:spLocks/>
            </p:cNvSpPr>
            <p:nvPr/>
          </p:nvSpPr>
          <p:spPr bwMode="auto">
            <a:xfrm>
              <a:off x="2426" y="1683"/>
              <a:ext cx="127" cy="130"/>
            </a:xfrm>
            <a:custGeom>
              <a:avLst/>
              <a:gdLst>
                <a:gd name="T0" fmla="*/ 0 w 1014"/>
                <a:gd name="T1" fmla="*/ 378 h 1038"/>
                <a:gd name="T2" fmla="*/ 498 w 1014"/>
                <a:gd name="T3" fmla="*/ 1038 h 1038"/>
                <a:gd name="T4" fmla="*/ 892 w 1014"/>
                <a:gd name="T5" fmla="*/ 669 h 1038"/>
                <a:gd name="T6" fmla="*/ 918 w 1014"/>
                <a:gd name="T7" fmla="*/ 644 h 1038"/>
                <a:gd name="T8" fmla="*/ 959 w 1014"/>
                <a:gd name="T9" fmla="*/ 586 h 1038"/>
                <a:gd name="T10" fmla="*/ 989 w 1014"/>
                <a:gd name="T11" fmla="*/ 522 h 1038"/>
                <a:gd name="T12" fmla="*/ 1009 w 1014"/>
                <a:gd name="T13" fmla="*/ 456 h 1038"/>
                <a:gd name="T14" fmla="*/ 1014 w 1014"/>
                <a:gd name="T15" fmla="*/ 388 h 1038"/>
                <a:gd name="T16" fmla="*/ 1009 w 1014"/>
                <a:gd name="T17" fmla="*/ 318 h 1038"/>
                <a:gd name="T18" fmla="*/ 989 w 1014"/>
                <a:gd name="T19" fmla="*/ 251 h 1038"/>
                <a:gd name="T20" fmla="*/ 958 w 1014"/>
                <a:gd name="T21" fmla="*/ 187 h 1038"/>
                <a:gd name="T22" fmla="*/ 938 w 1014"/>
                <a:gd name="T23" fmla="*/ 157 h 1038"/>
                <a:gd name="T24" fmla="*/ 938 w 1014"/>
                <a:gd name="T25" fmla="*/ 157 h 1038"/>
                <a:gd name="T26" fmla="*/ 912 w 1014"/>
                <a:gd name="T27" fmla="*/ 125 h 1038"/>
                <a:gd name="T28" fmla="*/ 854 w 1014"/>
                <a:gd name="T29" fmla="*/ 74 h 1038"/>
                <a:gd name="T30" fmla="*/ 787 w 1014"/>
                <a:gd name="T31" fmla="*/ 36 h 1038"/>
                <a:gd name="T32" fmla="*/ 716 w 1014"/>
                <a:gd name="T33" fmla="*/ 11 h 1038"/>
                <a:gd name="T34" fmla="*/ 642 w 1014"/>
                <a:gd name="T35" fmla="*/ 0 h 1038"/>
                <a:gd name="T36" fmla="*/ 565 w 1014"/>
                <a:gd name="T37" fmla="*/ 4 h 1038"/>
                <a:gd name="T38" fmla="*/ 491 w 1014"/>
                <a:gd name="T39" fmla="*/ 23 h 1038"/>
                <a:gd name="T40" fmla="*/ 420 w 1014"/>
                <a:gd name="T41" fmla="*/ 57 h 1038"/>
                <a:gd name="T42" fmla="*/ 388 w 1014"/>
                <a:gd name="T43" fmla="*/ 80 h 1038"/>
                <a:gd name="T44" fmla="*/ 0 w 1014"/>
                <a:gd name="T45" fmla="*/ 378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4" h="1038">
                  <a:moveTo>
                    <a:pt x="0" y="378"/>
                  </a:moveTo>
                  <a:lnTo>
                    <a:pt x="498" y="1038"/>
                  </a:lnTo>
                  <a:lnTo>
                    <a:pt x="892" y="669"/>
                  </a:lnTo>
                  <a:lnTo>
                    <a:pt x="918" y="644"/>
                  </a:lnTo>
                  <a:lnTo>
                    <a:pt x="959" y="586"/>
                  </a:lnTo>
                  <a:lnTo>
                    <a:pt x="989" y="522"/>
                  </a:lnTo>
                  <a:lnTo>
                    <a:pt x="1009" y="456"/>
                  </a:lnTo>
                  <a:lnTo>
                    <a:pt x="1014" y="388"/>
                  </a:lnTo>
                  <a:lnTo>
                    <a:pt x="1009" y="318"/>
                  </a:lnTo>
                  <a:lnTo>
                    <a:pt x="989" y="251"/>
                  </a:lnTo>
                  <a:lnTo>
                    <a:pt x="958" y="187"/>
                  </a:lnTo>
                  <a:lnTo>
                    <a:pt x="938" y="157"/>
                  </a:lnTo>
                  <a:lnTo>
                    <a:pt x="938" y="157"/>
                  </a:lnTo>
                  <a:lnTo>
                    <a:pt x="912" y="125"/>
                  </a:lnTo>
                  <a:lnTo>
                    <a:pt x="854" y="74"/>
                  </a:lnTo>
                  <a:lnTo>
                    <a:pt x="787" y="36"/>
                  </a:lnTo>
                  <a:lnTo>
                    <a:pt x="716" y="11"/>
                  </a:lnTo>
                  <a:lnTo>
                    <a:pt x="642" y="0"/>
                  </a:lnTo>
                  <a:lnTo>
                    <a:pt x="565" y="4"/>
                  </a:lnTo>
                  <a:lnTo>
                    <a:pt x="491" y="23"/>
                  </a:lnTo>
                  <a:lnTo>
                    <a:pt x="420" y="57"/>
                  </a:lnTo>
                  <a:lnTo>
                    <a:pt x="388" y="80"/>
                  </a:lnTo>
                  <a:lnTo>
                    <a:pt x="0" y="378"/>
                  </a:lnTo>
                  <a:close/>
                </a:path>
              </a:pathLst>
            </a:custGeom>
            <a:solidFill>
              <a:srgbClr val="AFB1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5" name="Freeform 80"/>
            <p:cNvSpPr>
              <a:spLocks/>
            </p:cNvSpPr>
            <p:nvPr/>
          </p:nvSpPr>
          <p:spPr bwMode="auto">
            <a:xfrm>
              <a:off x="1690" y="1668"/>
              <a:ext cx="154" cy="163"/>
            </a:xfrm>
            <a:custGeom>
              <a:avLst/>
              <a:gdLst>
                <a:gd name="T0" fmla="*/ 1210 w 1231"/>
                <a:gd name="T1" fmla="*/ 830 h 1305"/>
                <a:gd name="T2" fmla="*/ 473 w 1231"/>
                <a:gd name="T3" fmla="*/ 1210 h 1305"/>
                <a:gd name="T4" fmla="*/ 295 w 1231"/>
                <a:gd name="T5" fmla="*/ 1305 h 1305"/>
                <a:gd name="T6" fmla="*/ 0 w 1231"/>
                <a:gd name="T7" fmla="*/ 605 h 1305"/>
                <a:gd name="T8" fmla="*/ 229 w 1231"/>
                <a:gd name="T9" fmla="*/ 495 h 1305"/>
                <a:gd name="T10" fmla="*/ 1231 w 1231"/>
                <a:gd name="T11" fmla="*/ 0 h 1305"/>
                <a:gd name="T12" fmla="*/ 1210 w 1231"/>
                <a:gd name="T13" fmla="*/ 830 h 1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1" h="1305">
                  <a:moveTo>
                    <a:pt x="1210" y="830"/>
                  </a:moveTo>
                  <a:lnTo>
                    <a:pt x="473" y="1210"/>
                  </a:lnTo>
                  <a:lnTo>
                    <a:pt x="295" y="1305"/>
                  </a:lnTo>
                  <a:lnTo>
                    <a:pt x="0" y="605"/>
                  </a:lnTo>
                  <a:lnTo>
                    <a:pt x="229" y="495"/>
                  </a:lnTo>
                  <a:lnTo>
                    <a:pt x="1231" y="0"/>
                  </a:lnTo>
                  <a:lnTo>
                    <a:pt x="1210" y="830"/>
                  </a:lnTo>
                  <a:close/>
                </a:path>
              </a:pathLst>
            </a:custGeom>
            <a:solidFill>
              <a:srgbClr val="F25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6" name="Freeform 81"/>
            <p:cNvSpPr>
              <a:spLocks/>
            </p:cNvSpPr>
            <p:nvPr/>
          </p:nvSpPr>
          <p:spPr bwMode="auto">
            <a:xfrm>
              <a:off x="1624" y="1730"/>
              <a:ext cx="125" cy="124"/>
            </a:xfrm>
            <a:custGeom>
              <a:avLst/>
              <a:gdLst>
                <a:gd name="T0" fmla="*/ 1003 w 1003"/>
                <a:gd name="T1" fmla="*/ 715 h 990"/>
                <a:gd name="T2" fmla="*/ 759 w 1003"/>
                <a:gd name="T3" fmla="*/ 0 h 990"/>
                <a:gd name="T4" fmla="*/ 173 w 1003"/>
                <a:gd name="T5" fmla="*/ 281 h 990"/>
                <a:gd name="T6" fmla="*/ 143 w 1003"/>
                <a:gd name="T7" fmla="*/ 303 h 990"/>
                <a:gd name="T8" fmla="*/ 92 w 1003"/>
                <a:gd name="T9" fmla="*/ 353 h 990"/>
                <a:gd name="T10" fmla="*/ 52 w 1003"/>
                <a:gd name="T11" fmla="*/ 410 h 990"/>
                <a:gd name="T12" fmla="*/ 22 w 1003"/>
                <a:gd name="T13" fmla="*/ 473 h 990"/>
                <a:gd name="T14" fmla="*/ 4 w 1003"/>
                <a:gd name="T15" fmla="*/ 539 h 990"/>
                <a:gd name="T16" fmla="*/ 0 w 1003"/>
                <a:gd name="T17" fmla="*/ 608 h 990"/>
                <a:gd name="T18" fmla="*/ 7 w 1003"/>
                <a:gd name="T19" fmla="*/ 677 h 990"/>
                <a:gd name="T20" fmla="*/ 27 w 1003"/>
                <a:gd name="T21" fmla="*/ 746 h 990"/>
                <a:gd name="T22" fmla="*/ 43 w 1003"/>
                <a:gd name="T23" fmla="*/ 779 h 990"/>
                <a:gd name="T24" fmla="*/ 43 w 1003"/>
                <a:gd name="T25" fmla="*/ 779 h 990"/>
                <a:gd name="T26" fmla="*/ 62 w 1003"/>
                <a:gd name="T27" fmla="*/ 814 h 990"/>
                <a:gd name="T28" fmla="*/ 111 w 1003"/>
                <a:gd name="T29" fmla="*/ 875 h 990"/>
                <a:gd name="T30" fmla="*/ 171 w 1003"/>
                <a:gd name="T31" fmla="*/ 924 h 990"/>
                <a:gd name="T32" fmla="*/ 237 w 1003"/>
                <a:gd name="T33" fmla="*/ 960 h 990"/>
                <a:gd name="T34" fmla="*/ 309 w 1003"/>
                <a:gd name="T35" fmla="*/ 982 h 990"/>
                <a:gd name="T36" fmla="*/ 384 w 1003"/>
                <a:gd name="T37" fmla="*/ 990 h 990"/>
                <a:gd name="T38" fmla="*/ 460 w 1003"/>
                <a:gd name="T39" fmla="*/ 985 h 990"/>
                <a:gd name="T40" fmla="*/ 535 w 1003"/>
                <a:gd name="T41" fmla="*/ 962 h 990"/>
                <a:gd name="T42" fmla="*/ 572 w 1003"/>
                <a:gd name="T43" fmla="*/ 944 h 990"/>
                <a:gd name="T44" fmla="*/ 1003 w 1003"/>
                <a:gd name="T45" fmla="*/ 715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03" h="990">
                  <a:moveTo>
                    <a:pt x="1003" y="715"/>
                  </a:moveTo>
                  <a:lnTo>
                    <a:pt x="759" y="0"/>
                  </a:lnTo>
                  <a:lnTo>
                    <a:pt x="173" y="281"/>
                  </a:lnTo>
                  <a:lnTo>
                    <a:pt x="143" y="303"/>
                  </a:lnTo>
                  <a:lnTo>
                    <a:pt x="92" y="353"/>
                  </a:lnTo>
                  <a:lnTo>
                    <a:pt x="52" y="410"/>
                  </a:lnTo>
                  <a:lnTo>
                    <a:pt x="22" y="473"/>
                  </a:lnTo>
                  <a:lnTo>
                    <a:pt x="4" y="539"/>
                  </a:lnTo>
                  <a:lnTo>
                    <a:pt x="0" y="608"/>
                  </a:lnTo>
                  <a:lnTo>
                    <a:pt x="7" y="677"/>
                  </a:lnTo>
                  <a:lnTo>
                    <a:pt x="27" y="746"/>
                  </a:lnTo>
                  <a:lnTo>
                    <a:pt x="43" y="779"/>
                  </a:lnTo>
                  <a:lnTo>
                    <a:pt x="43" y="779"/>
                  </a:lnTo>
                  <a:lnTo>
                    <a:pt x="62" y="814"/>
                  </a:lnTo>
                  <a:lnTo>
                    <a:pt x="111" y="875"/>
                  </a:lnTo>
                  <a:lnTo>
                    <a:pt x="171" y="924"/>
                  </a:lnTo>
                  <a:lnTo>
                    <a:pt x="237" y="960"/>
                  </a:lnTo>
                  <a:lnTo>
                    <a:pt x="309" y="982"/>
                  </a:lnTo>
                  <a:lnTo>
                    <a:pt x="384" y="990"/>
                  </a:lnTo>
                  <a:lnTo>
                    <a:pt x="460" y="985"/>
                  </a:lnTo>
                  <a:lnTo>
                    <a:pt x="535" y="962"/>
                  </a:lnTo>
                  <a:lnTo>
                    <a:pt x="572" y="944"/>
                  </a:lnTo>
                  <a:lnTo>
                    <a:pt x="1003" y="715"/>
                  </a:lnTo>
                  <a:close/>
                </a:path>
              </a:pathLst>
            </a:custGeom>
            <a:solidFill>
              <a:srgbClr val="AFB1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7" name="Freeform 82"/>
            <p:cNvSpPr>
              <a:spLocks/>
            </p:cNvSpPr>
            <p:nvPr/>
          </p:nvSpPr>
          <p:spPr bwMode="auto">
            <a:xfrm>
              <a:off x="1638" y="2016"/>
              <a:ext cx="127" cy="127"/>
            </a:xfrm>
            <a:custGeom>
              <a:avLst/>
              <a:gdLst>
                <a:gd name="T0" fmla="*/ 517 w 1015"/>
                <a:gd name="T1" fmla="*/ 0 h 1010"/>
                <a:gd name="T2" fmla="*/ 103 w 1015"/>
                <a:gd name="T3" fmla="*/ 413 h 1010"/>
                <a:gd name="T4" fmla="*/ 78 w 1015"/>
                <a:gd name="T5" fmla="*/ 439 h 1010"/>
                <a:gd name="T6" fmla="*/ 40 w 1015"/>
                <a:gd name="T7" fmla="*/ 497 h 1010"/>
                <a:gd name="T8" fmla="*/ 14 w 1015"/>
                <a:gd name="T9" fmla="*/ 561 h 1010"/>
                <a:gd name="T10" fmla="*/ 0 w 1015"/>
                <a:gd name="T11" fmla="*/ 627 h 1010"/>
                <a:gd name="T12" fmla="*/ 0 w 1015"/>
                <a:gd name="T13" fmla="*/ 694 h 1010"/>
                <a:gd name="T14" fmla="*/ 14 w 1015"/>
                <a:gd name="T15" fmla="*/ 761 h 1010"/>
                <a:gd name="T16" fmla="*/ 40 w 1015"/>
                <a:gd name="T17" fmla="*/ 823 h 1010"/>
                <a:gd name="T18" fmla="*/ 78 w 1015"/>
                <a:gd name="T19" fmla="*/ 882 h 1010"/>
                <a:gd name="T20" fmla="*/ 103 w 1015"/>
                <a:gd name="T21" fmla="*/ 908 h 1010"/>
                <a:gd name="T22" fmla="*/ 103 w 1015"/>
                <a:gd name="T23" fmla="*/ 908 h 1010"/>
                <a:gd name="T24" fmla="*/ 130 w 1015"/>
                <a:gd name="T25" fmla="*/ 932 h 1010"/>
                <a:gd name="T26" fmla="*/ 188 w 1015"/>
                <a:gd name="T27" fmla="*/ 970 h 1010"/>
                <a:gd name="T28" fmla="*/ 251 w 1015"/>
                <a:gd name="T29" fmla="*/ 996 h 1010"/>
                <a:gd name="T30" fmla="*/ 318 w 1015"/>
                <a:gd name="T31" fmla="*/ 1010 h 1010"/>
                <a:gd name="T32" fmla="*/ 385 w 1015"/>
                <a:gd name="T33" fmla="*/ 1010 h 1010"/>
                <a:gd name="T34" fmla="*/ 452 w 1015"/>
                <a:gd name="T35" fmla="*/ 996 h 1010"/>
                <a:gd name="T36" fmla="*/ 516 w 1015"/>
                <a:gd name="T37" fmla="*/ 970 h 1010"/>
                <a:gd name="T38" fmla="*/ 574 w 1015"/>
                <a:gd name="T39" fmla="*/ 932 h 1010"/>
                <a:gd name="T40" fmla="*/ 600 w 1015"/>
                <a:gd name="T41" fmla="*/ 908 h 1010"/>
                <a:gd name="T42" fmla="*/ 1015 w 1015"/>
                <a:gd name="T43" fmla="*/ 495 h 1010"/>
                <a:gd name="T44" fmla="*/ 517 w 1015"/>
                <a:gd name="T45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5" h="1010">
                  <a:moveTo>
                    <a:pt x="517" y="0"/>
                  </a:moveTo>
                  <a:lnTo>
                    <a:pt x="103" y="413"/>
                  </a:lnTo>
                  <a:lnTo>
                    <a:pt x="78" y="439"/>
                  </a:lnTo>
                  <a:lnTo>
                    <a:pt x="40" y="497"/>
                  </a:lnTo>
                  <a:lnTo>
                    <a:pt x="14" y="561"/>
                  </a:lnTo>
                  <a:lnTo>
                    <a:pt x="0" y="627"/>
                  </a:lnTo>
                  <a:lnTo>
                    <a:pt x="0" y="694"/>
                  </a:lnTo>
                  <a:lnTo>
                    <a:pt x="14" y="761"/>
                  </a:lnTo>
                  <a:lnTo>
                    <a:pt x="40" y="823"/>
                  </a:lnTo>
                  <a:lnTo>
                    <a:pt x="78" y="882"/>
                  </a:lnTo>
                  <a:lnTo>
                    <a:pt x="103" y="908"/>
                  </a:lnTo>
                  <a:lnTo>
                    <a:pt x="103" y="908"/>
                  </a:lnTo>
                  <a:lnTo>
                    <a:pt x="130" y="932"/>
                  </a:lnTo>
                  <a:lnTo>
                    <a:pt x="188" y="970"/>
                  </a:lnTo>
                  <a:lnTo>
                    <a:pt x="251" y="996"/>
                  </a:lnTo>
                  <a:lnTo>
                    <a:pt x="318" y="1010"/>
                  </a:lnTo>
                  <a:lnTo>
                    <a:pt x="385" y="1010"/>
                  </a:lnTo>
                  <a:lnTo>
                    <a:pt x="452" y="996"/>
                  </a:lnTo>
                  <a:lnTo>
                    <a:pt x="516" y="970"/>
                  </a:lnTo>
                  <a:lnTo>
                    <a:pt x="574" y="932"/>
                  </a:lnTo>
                  <a:lnTo>
                    <a:pt x="600" y="908"/>
                  </a:lnTo>
                  <a:lnTo>
                    <a:pt x="1015" y="495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rgbClr val="AFB1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8" name="Freeform 83"/>
            <p:cNvSpPr>
              <a:spLocks/>
            </p:cNvSpPr>
            <p:nvPr/>
          </p:nvSpPr>
          <p:spPr bwMode="auto">
            <a:xfrm>
              <a:off x="1763" y="2161"/>
              <a:ext cx="126" cy="126"/>
            </a:xfrm>
            <a:custGeom>
              <a:avLst/>
              <a:gdLst>
                <a:gd name="T0" fmla="*/ 516 w 1014"/>
                <a:gd name="T1" fmla="*/ 0 h 1010"/>
                <a:gd name="T2" fmla="*/ 1014 w 1014"/>
                <a:gd name="T3" fmla="*/ 495 h 1010"/>
                <a:gd name="T4" fmla="*/ 599 w 1014"/>
                <a:gd name="T5" fmla="*/ 908 h 1010"/>
                <a:gd name="T6" fmla="*/ 572 w 1014"/>
                <a:gd name="T7" fmla="*/ 933 h 1010"/>
                <a:gd name="T8" fmla="*/ 514 w 1014"/>
                <a:gd name="T9" fmla="*/ 971 h 1010"/>
                <a:gd name="T10" fmla="*/ 451 w 1014"/>
                <a:gd name="T11" fmla="*/ 997 h 1010"/>
                <a:gd name="T12" fmla="*/ 384 w 1014"/>
                <a:gd name="T13" fmla="*/ 1010 h 1010"/>
                <a:gd name="T14" fmla="*/ 317 w 1014"/>
                <a:gd name="T15" fmla="*/ 1010 h 1010"/>
                <a:gd name="T16" fmla="*/ 250 w 1014"/>
                <a:gd name="T17" fmla="*/ 997 h 1010"/>
                <a:gd name="T18" fmla="*/ 186 w 1014"/>
                <a:gd name="T19" fmla="*/ 971 h 1010"/>
                <a:gd name="T20" fmla="*/ 128 w 1014"/>
                <a:gd name="T21" fmla="*/ 933 h 1010"/>
                <a:gd name="T22" fmla="*/ 102 w 1014"/>
                <a:gd name="T23" fmla="*/ 908 h 1010"/>
                <a:gd name="T24" fmla="*/ 102 w 1014"/>
                <a:gd name="T25" fmla="*/ 908 h 1010"/>
                <a:gd name="T26" fmla="*/ 77 w 1014"/>
                <a:gd name="T27" fmla="*/ 882 h 1010"/>
                <a:gd name="T28" fmla="*/ 38 w 1014"/>
                <a:gd name="T29" fmla="*/ 824 h 1010"/>
                <a:gd name="T30" fmla="*/ 12 w 1014"/>
                <a:gd name="T31" fmla="*/ 760 h 1010"/>
                <a:gd name="T32" fmla="*/ 0 w 1014"/>
                <a:gd name="T33" fmla="*/ 694 h 1010"/>
                <a:gd name="T34" fmla="*/ 0 w 1014"/>
                <a:gd name="T35" fmla="*/ 626 h 1010"/>
                <a:gd name="T36" fmla="*/ 12 w 1014"/>
                <a:gd name="T37" fmla="*/ 560 h 1010"/>
                <a:gd name="T38" fmla="*/ 38 w 1014"/>
                <a:gd name="T39" fmla="*/ 497 h 1010"/>
                <a:gd name="T40" fmla="*/ 77 w 1014"/>
                <a:gd name="T41" fmla="*/ 439 h 1010"/>
                <a:gd name="T42" fmla="*/ 102 w 1014"/>
                <a:gd name="T43" fmla="*/ 413 h 1010"/>
                <a:gd name="T44" fmla="*/ 516 w 1014"/>
                <a:gd name="T45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4" h="1010">
                  <a:moveTo>
                    <a:pt x="516" y="0"/>
                  </a:moveTo>
                  <a:lnTo>
                    <a:pt x="1014" y="495"/>
                  </a:lnTo>
                  <a:lnTo>
                    <a:pt x="599" y="908"/>
                  </a:lnTo>
                  <a:lnTo>
                    <a:pt x="572" y="933"/>
                  </a:lnTo>
                  <a:lnTo>
                    <a:pt x="514" y="971"/>
                  </a:lnTo>
                  <a:lnTo>
                    <a:pt x="451" y="997"/>
                  </a:lnTo>
                  <a:lnTo>
                    <a:pt x="384" y="1010"/>
                  </a:lnTo>
                  <a:lnTo>
                    <a:pt x="317" y="1010"/>
                  </a:lnTo>
                  <a:lnTo>
                    <a:pt x="250" y="997"/>
                  </a:lnTo>
                  <a:lnTo>
                    <a:pt x="186" y="971"/>
                  </a:lnTo>
                  <a:lnTo>
                    <a:pt x="128" y="933"/>
                  </a:lnTo>
                  <a:lnTo>
                    <a:pt x="102" y="908"/>
                  </a:lnTo>
                  <a:lnTo>
                    <a:pt x="102" y="908"/>
                  </a:lnTo>
                  <a:lnTo>
                    <a:pt x="77" y="882"/>
                  </a:lnTo>
                  <a:lnTo>
                    <a:pt x="38" y="824"/>
                  </a:lnTo>
                  <a:lnTo>
                    <a:pt x="12" y="760"/>
                  </a:lnTo>
                  <a:lnTo>
                    <a:pt x="0" y="694"/>
                  </a:lnTo>
                  <a:lnTo>
                    <a:pt x="0" y="626"/>
                  </a:lnTo>
                  <a:lnTo>
                    <a:pt x="12" y="560"/>
                  </a:lnTo>
                  <a:lnTo>
                    <a:pt x="38" y="497"/>
                  </a:lnTo>
                  <a:lnTo>
                    <a:pt x="77" y="439"/>
                  </a:lnTo>
                  <a:lnTo>
                    <a:pt x="102" y="413"/>
                  </a:lnTo>
                  <a:lnTo>
                    <a:pt x="516" y="0"/>
                  </a:lnTo>
                  <a:close/>
                </a:path>
              </a:pathLst>
            </a:custGeom>
            <a:solidFill>
              <a:srgbClr val="AFB1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59" name="Freeform 84"/>
            <p:cNvSpPr>
              <a:spLocks/>
            </p:cNvSpPr>
            <p:nvPr/>
          </p:nvSpPr>
          <p:spPr bwMode="auto">
            <a:xfrm>
              <a:off x="1949" y="1792"/>
              <a:ext cx="166" cy="165"/>
            </a:xfrm>
            <a:custGeom>
              <a:avLst/>
              <a:gdLst>
                <a:gd name="T0" fmla="*/ 663 w 1326"/>
                <a:gd name="T1" fmla="*/ 0 h 1321"/>
                <a:gd name="T2" fmla="*/ 0 w 1326"/>
                <a:gd name="T3" fmla="*/ 661 h 1321"/>
                <a:gd name="T4" fmla="*/ 663 w 1326"/>
                <a:gd name="T5" fmla="*/ 1321 h 1321"/>
                <a:gd name="T6" fmla="*/ 1326 w 1326"/>
                <a:gd name="T7" fmla="*/ 661 h 1321"/>
                <a:gd name="T8" fmla="*/ 663 w 1326"/>
                <a:gd name="T9" fmla="*/ 0 h 1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6" h="1321">
                  <a:moveTo>
                    <a:pt x="663" y="0"/>
                  </a:moveTo>
                  <a:lnTo>
                    <a:pt x="0" y="661"/>
                  </a:lnTo>
                  <a:lnTo>
                    <a:pt x="663" y="1321"/>
                  </a:lnTo>
                  <a:lnTo>
                    <a:pt x="1326" y="661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rgbClr val="217B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60" name="Freeform 85"/>
            <p:cNvSpPr>
              <a:spLocks/>
            </p:cNvSpPr>
            <p:nvPr/>
          </p:nvSpPr>
          <p:spPr bwMode="auto">
            <a:xfrm>
              <a:off x="2258" y="1339"/>
              <a:ext cx="108" cy="123"/>
            </a:xfrm>
            <a:custGeom>
              <a:avLst/>
              <a:gdLst>
                <a:gd name="T0" fmla="*/ 868 w 868"/>
                <a:gd name="T1" fmla="*/ 985 h 985"/>
                <a:gd name="T2" fmla="*/ 538 w 868"/>
                <a:gd name="T3" fmla="*/ 985 h 985"/>
                <a:gd name="T4" fmla="*/ 537 w 868"/>
                <a:gd name="T5" fmla="*/ 937 h 985"/>
                <a:gd name="T6" fmla="*/ 526 w 868"/>
                <a:gd name="T7" fmla="*/ 847 h 985"/>
                <a:gd name="T8" fmla="*/ 505 w 868"/>
                <a:gd name="T9" fmla="*/ 766 h 985"/>
                <a:gd name="T10" fmla="*/ 475 w 868"/>
                <a:gd name="T11" fmla="*/ 693 h 985"/>
                <a:gd name="T12" fmla="*/ 438 w 868"/>
                <a:gd name="T13" fmla="*/ 629 h 985"/>
                <a:gd name="T14" fmla="*/ 397 w 868"/>
                <a:gd name="T15" fmla="*/ 571 h 985"/>
                <a:gd name="T16" fmla="*/ 351 w 868"/>
                <a:gd name="T17" fmla="*/ 521 h 985"/>
                <a:gd name="T18" fmla="*/ 302 w 868"/>
                <a:gd name="T19" fmla="*/ 477 h 985"/>
                <a:gd name="T20" fmla="*/ 227 w 868"/>
                <a:gd name="T21" fmla="*/ 423 h 985"/>
                <a:gd name="T22" fmla="*/ 134 w 868"/>
                <a:gd name="T23" fmla="*/ 370 h 985"/>
                <a:gd name="T24" fmla="*/ 24 w 868"/>
                <a:gd name="T25" fmla="*/ 326 h 985"/>
                <a:gd name="T26" fmla="*/ 0 w 868"/>
                <a:gd name="T27" fmla="*/ 321 h 985"/>
                <a:gd name="T28" fmla="*/ 79 w 868"/>
                <a:gd name="T29" fmla="*/ 0 h 985"/>
                <a:gd name="T30" fmla="*/ 133 w 868"/>
                <a:gd name="T31" fmla="*/ 15 h 985"/>
                <a:gd name="T32" fmla="*/ 253 w 868"/>
                <a:gd name="T33" fmla="*/ 62 h 985"/>
                <a:gd name="T34" fmla="*/ 383 w 868"/>
                <a:gd name="T35" fmla="*/ 132 h 985"/>
                <a:gd name="T36" fmla="*/ 482 w 868"/>
                <a:gd name="T37" fmla="*/ 201 h 985"/>
                <a:gd name="T38" fmla="*/ 545 w 868"/>
                <a:gd name="T39" fmla="*/ 255 h 985"/>
                <a:gd name="T40" fmla="*/ 607 w 868"/>
                <a:gd name="T41" fmla="*/ 314 h 985"/>
                <a:gd name="T42" fmla="*/ 664 w 868"/>
                <a:gd name="T43" fmla="*/ 381 h 985"/>
                <a:gd name="T44" fmla="*/ 717 w 868"/>
                <a:gd name="T45" fmla="*/ 454 h 985"/>
                <a:gd name="T46" fmla="*/ 763 w 868"/>
                <a:gd name="T47" fmla="*/ 535 h 985"/>
                <a:gd name="T48" fmla="*/ 803 w 868"/>
                <a:gd name="T49" fmla="*/ 621 h 985"/>
                <a:gd name="T50" fmla="*/ 834 w 868"/>
                <a:gd name="T51" fmla="*/ 717 h 985"/>
                <a:gd name="T52" fmla="*/ 856 w 868"/>
                <a:gd name="T53" fmla="*/ 818 h 985"/>
                <a:gd name="T54" fmla="*/ 867 w 868"/>
                <a:gd name="T55" fmla="*/ 928 h 985"/>
                <a:gd name="T56" fmla="*/ 868 w 868"/>
                <a:gd name="T57" fmla="*/ 985 h 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8" h="985">
                  <a:moveTo>
                    <a:pt x="868" y="985"/>
                  </a:moveTo>
                  <a:lnTo>
                    <a:pt x="538" y="985"/>
                  </a:lnTo>
                  <a:lnTo>
                    <a:pt x="537" y="937"/>
                  </a:lnTo>
                  <a:lnTo>
                    <a:pt x="526" y="847"/>
                  </a:lnTo>
                  <a:lnTo>
                    <a:pt x="505" y="766"/>
                  </a:lnTo>
                  <a:lnTo>
                    <a:pt x="475" y="693"/>
                  </a:lnTo>
                  <a:lnTo>
                    <a:pt x="438" y="629"/>
                  </a:lnTo>
                  <a:lnTo>
                    <a:pt x="397" y="571"/>
                  </a:lnTo>
                  <a:lnTo>
                    <a:pt x="351" y="521"/>
                  </a:lnTo>
                  <a:lnTo>
                    <a:pt x="302" y="477"/>
                  </a:lnTo>
                  <a:lnTo>
                    <a:pt x="227" y="423"/>
                  </a:lnTo>
                  <a:lnTo>
                    <a:pt x="134" y="370"/>
                  </a:lnTo>
                  <a:lnTo>
                    <a:pt x="24" y="326"/>
                  </a:lnTo>
                  <a:lnTo>
                    <a:pt x="0" y="321"/>
                  </a:lnTo>
                  <a:lnTo>
                    <a:pt x="79" y="0"/>
                  </a:lnTo>
                  <a:lnTo>
                    <a:pt x="133" y="15"/>
                  </a:lnTo>
                  <a:lnTo>
                    <a:pt x="253" y="62"/>
                  </a:lnTo>
                  <a:lnTo>
                    <a:pt x="383" y="132"/>
                  </a:lnTo>
                  <a:lnTo>
                    <a:pt x="482" y="201"/>
                  </a:lnTo>
                  <a:lnTo>
                    <a:pt x="545" y="255"/>
                  </a:lnTo>
                  <a:lnTo>
                    <a:pt x="607" y="314"/>
                  </a:lnTo>
                  <a:lnTo>
                    <a:pt x="664" y="381"/>
                  </a:lnTo>
                  <a:lnTo>
                    <a:pt x="717" y="454"/>
                  </a:lnTo>
                  <a:lnTo>
                    <a:pt x="763" y="535"/>
                  </a:lnTo>
                  <a:lnTo>
                    <a:pt x="803" y="621"/>
                  </a:lnTo>
                  <a:lnTo>
                    <a:pt x="834" y="717"/>
                  </a:lnTo>
                  <a:lnTo>
                    <a:pt x="856" y="818"/>
                  </a:lnTo>
                  <a:lnTo>
                    <a:pt x="867" y="928"/>
                  </a:lnTo>
                  <a:lnTo>
                    <a:pt x="868" y="985"/>
                  </a:lnTo>
                  <a:close/>
                </a:path>
              </a:pathLst>
            </a:cu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61" name="Rectangle 86"/>
            <p:cNvSpPr>
              <a:spLocks noChangeArrowheads="1"/>
            </p:cNvSpPr>
            <p:nvPr/>
          </p:nvSpPr>
          <p:spPr bwMode="auto">
            <a:xfrm>
              <a:off x="2325" y="1503"/>
              <a:ext cx="41" cy="41"/>
            </a:xfrm>
            <a:prstGeom prst="rect">
              <a:avLst/>
            </a:prstGeom>
            <a:solidFill>
              <a:srgbClr val="8FD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  <p:sp>
          <p:nvSpPr>
            <p:cNvPr id="162" name="Freeform 87"/>
            <p:cNvSpPr>
              <a:spLocks/>
            </p:cNvSpPr>
            <p:nvPr/>
          </p:nvSpPr>
          <p:spPr bwMode="auto">
            <a:xfrm>
              <a:off x="1810" y="1881"/>
              <a:ext cx="226" cy="224"/>
            </a:xfrm>
            <a:custGeom>
              <a:avLst/>
              <a:gdLst>
                <a:gd name="T0" fmla="*/ 1743 w 1804"/>
                <a:gd name="T1" fmla="*/ 1484 h 1796"/>
                <a:gd name="T2" fmla="*/ 233 w 1804"/>
                <a:gd name="T3" fmla="*/ 0 h 1796"/>
                <a:gd name="T4" fmla="*/ 120 w 1804"/>
                <a:gd name="T5" fmla="*/ 114 h 1796"/>
                <a:gd name="T6" fmla="*/ 0 w 1804"/>
                <a:gd name="T7" fmla="*/ 235 h 1796"/>
                <a:gd name="T8" fmla="*/ 1504 w 1804"/>
                <a:gd name="T9" fmla="*/ 1712 h 1796"/>
                <a:gd name="T10" fmla="*/ 1579 w 1804"/>
                <a:gd name="T11" fmla="*/ 1796 h 1796"/>
                <a:gd name="T12" fmla="*/ 1608 w 1804"/>
                <a:gd name="T13" fmla="*/ 1767 h 1796"/>
                <a:gd name="T14" fmla="*/ 1804 w 1804"/>
                <a:gd name="T15" fmla="*/ 1553 h 1796"/>
                <a:gd name="T16" fmla="*/ 1743 w 1804"/>
                <a:gd name="T17" fmla="*/ 1484 h 1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4" h="1796">
                  <a:moveTo>
                    <a:pt x="1743" y="1484"/>
                  </a:moveTo>
                  <a:lnTo>
                    <a:pt x="233" y="0"/>
                  </a:lnTo>
                  <a:lnTo>
                    <a:pt x="120" y="114"/>
                  </a:lnTo>
                  <a:lnTo>
                    <a:pt x="0" y="235"/>
                  </a:lnTo>
                  <a:lnTo>
                    <a:pt x="1504" y="1712"/>
                  </a:lnTo>
                  <a:lnTo>
                    <a:pt x="1579" y="1796"/>
                  </a:lnTo>
                  <a:lnTo>
                    <a:pt x="1608" y="1767"/>
                  </a:lnTo>
                  <a:lnTo>
                    <a:pt x="1804" y="1553"/>
                  </a:lnTo>
                  <a:lnTo>
                    <a:pt x="1743" y="1484"/>
                  </a:lnTo>
                  <a:close/>
                </a:path>
              </a:pathLst>
            </a:custGeom>
            <a:solidFill>
              <a:srgbClr val="F25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783"/>
              <a:endParaRPr lang="ko-KR" altLang="en-US" sz="1400">
                <a:solidFill>
                  <a:prstClr val="black"/>
                </a:solidFill>
              </a:endParaRPr>
            </a:p>
          </p:txBody>
        </p:sp>
      </p:grpSp>
      <p:grpSp>
        <p:nvGrpSpPr>
          <p:cNvPr id="163" name="그룹 162"/>
          <p:cNvGrpSpPr/>
          <p:nvPr/>
        </p:nvGrpSpPr>
        <p:grpSpPr>
          <a:xfrm flipH="1">
            <a:off x="8004872" y="164957"/>
            <a:ext cx="339142" cy="323064"/>
            <a:chOff x="4185992" y="2266310"/>
            <a:chExt cx="761981" cy="725856"/>
          </a:xfrm>
        </p:grpSpPr>
        <p:sp>
          <p:nvSpPr>
            <p:cNvPr id="164" name="이등변 삼각형 163"/>
            <p:cNvSpPr/>
            <p:nvPr/>
          </p:nvSpPr>
          <p:spPr>
            <a:xfrm rot="8634949">
              <a:off x="4681166" y="2653118"/>
              <a:ext cx="170472" cy="339048"/>
            </a:xfrm>
            <a:prstGeom prst="triangle">
              <a:avLst>
                <a:gd name="adj" fmla="val 5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800">
                <a:solidFill>
                  <a:prstClr val="white"/>
                </a:solidFill>
              </a:endParaRPr>
            </a:p>
          </p:txBody>
        </p:sp>
        <p:sp>
          <p:nvSpPr>
            <p:cNvPr id="165" name="구름 164"/>
            <p:cNvSpPr/>
            <p:nvPr/>
          </p:nvSpPr>
          <p:spPr>
            <a:xfrm>
              <a:off x="4185992" y="2266310"/>
              <a:ext cx="761981" cy="63150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800">
                <a:solidFill>
                  <a:prstClr val="white"/>
                </a:solidFill>
              </a:endParaRPr>
            </a:p>
          </p:txBody>
        </p:sp>
      </p:grpSp>
      <p:sp>
        <p:nvSpPr>
          <p:cNvPr id="166" name="직사각형 165"/>
          <p:cNvSpPr/>
          <p:nvPr/>
        </p:nvSpPr>
        <p:spPr>
          <a:xfrm>
            <a:off x="488988" y="641415"/>
            <a:ext cx="7632848" cy="900244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마을교사 </a:t>
            </a: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아카데미</a:t>
            </a:r>
            <a:r>
              <a:rPr lang="en-US" altLang="ko-KR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1,2</a:t>
            </a: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차</a:t>
            </a:r>
            <a:r>
              <a:rPr lang="en-US" altLang="ko-KR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(2019,2021</a:t>
            </a:r>
            <a:r>
              <a:rPr lang="ko-KR" altLang="en-US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년도</a:t>
            </a:r>
            <a:r>
              <a:rPr lang="en-US" altLang="ko-KR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)</a:t>
            </a:r>
            <a:endParaRPr lang="en-US" altLang="ko-KR" sz="3600" b="1" i="1" dirty="0">
              <a:solidFill>
                <a:srgbClr val="64BECD"/>
              </a:solidFill>
              <a:latin typeface="MD아롱체" pitchFamily="18" charset="-127"/>
              <a:ea typeface="MD아롱체" pitchFamily="18" charset="-127"/>
            </a:endParaRPr>
          </a:p>
        </p:txBody>
      </p:sp>
      <p:pic>
        <p:nvPicPr>
          <p:cNvPr id="205" name="그림 204" descr="모두의에너지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71510" y="3643667"/>
            <a:ext cx="778548" cy="792088"/>
          </a:xfrm>
          <a:prstGeom prst="rect">
            <a:avLst/>
          </a:prstGeom>
        </p:spPr>
      </p:pic>
      <p:sp>
        <p:nvSpPr>
          <p:cNvPr id="206" name="타원 205"/>
          <p:cNvSpPr/>
          <p:nvPr/>
        </p:nvSpPr>
        <p:spPr>
          <a:xfrm>
            <a:off x="786734" y="1771459"/>
            <a:ext cx="1512168" cy="72008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defTabSz="88848">
              <a:defRPr/>
            </a:pPr>
            <a:r>
              <a:rPr lang="en-US" altLang="ko-KR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1,2</a:t>
            </a:r>
            <a:r>
              <a:rPr lang="ko-KR" altLang="en-US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강</a:t>
            </a:r>
            <a:endParaRPr lang="ko-KR" altLang="en-US" sz="2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7" name="타원 206"/>
          <p:cNvSpPr/>
          <p:nvPr/>
        </p:nvSpPr>
        <p:spPr>
          <a:xfrm>
            <a:off x="2514926" y="1771459"/>
            <a:ext cx="1584176" cy="72008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defTabSz="88848">
              <a:defRPr/>
            </a:pPr>
            <a:r>
              <a:rPr lang="en-US" altLang="ko-KR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3,4</a:t>
            </a:r>
            <a:r>
              <a:rPr lang="ko-KR" altLang="en-US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강</a:t>
            </a:r>
            <a:endParaRPr lang="ko-KR" altLang="en-US" sz="2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8" name="타원 207"/>
          <p:cNvSpPr/>
          <p:nvPr/>
        </p:nvSpPr>
        <p:spPr>
          <a:xfrm>
            <a:off x="4315126" y="1771459"/>
            <a:ext cx="1656184" cy="72008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defTabSz="88848">
              <a:defRPr/>
            </a:pPr>
            <a:r>
              <a:rPr lang="en-US" altLang="ko-KR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5,6</a:t>
            </a:r>
            <a:r>
              <a:rPr lang="ko-KR" altLang="en-US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강</a:t>
            </a:r>
            <a:endParaRPr lang="ko-KR" altLang="en-US" sz="2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9" name="타원 208"/>
          <p:cNvSpPr/>
          <p:nvPr/>
        </p:nvSpPr>
        <p:spPr>
          <a:xfrm>
            <a:off x="6403358" y="1771459"/>
            <a:ext cx="1584176" cy="72008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0" rIns="91422" bIns="45710" anchor="ctr"/>
          <a:lstStyle/>
          <a:p>
            <a:pPr algn="ctr" defTabSz="88848">
              <a:defRPr/>
            </a:pPr>
            <a:r>
              <a:rPr lang="en-US" altLang="ko-KR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7,8</a:t>
            </a:r>
            <a:r>
              <a:rPr lang="ko-KR" altLang="en-US" sz="24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강</a:t>
            </a:r>
            <a:endParaRPr lang="ko-KR" altLang="en-US" sz="24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4" name="직사각형 213"/>
          <p:cNvSpPr/>
          <p:nvPr/>
        </p:nvSpPr>
        <p:spPr>
          <a:xfrm>
            <a:off x="714726" y="2707563"/>
            <a:ext cx="1584175" cy="900244"/>
          </a:xfrm>
          <a:prstGeom prst="rect">
            <a:avLst/>
          </a:prstGeom>
          <a:ln>
            <a:solidFill>
              <a:schemeClr val="accent1">
                <a:alpha val="74000"/>
              </a:schemeClr>
            </a:solidFill>
          </a:ln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1200" b="1" i="1" dirty="0" smtClean="0"/>
              <a:t>마을학교 가치알기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마을학교란</a:t>
            </a:r>
            <a:r>
              <a:rPr lang="en-US" altLang="ko-KR" sz="1200" b="1" i="1" dirty="0" smtClean="0"/>
              <a:t>? </a:t>
            </a:r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마을교사 누가하지</a:t>
            </a:r>
            <a:r>
              <a:rPr lang="en-US" altLang="ko-KR" sz="1200" b="1" i="1" dirty="0" smtClean="0"/>
              <a:t>?</a:t>
            </a:r>
            <a:endParaRPr lang="en-US" altLang="ko-KR" sz="1200" b="1" i="1" dirty="0"/>
          </a:p>
        </p:txBody>
      </p:sp>
      <p:sp>
        <p:nvSpPr>
          <p:cNvPr id="215" name="직사각형 214"/>
          <p:cNvSpPr/>
          <p:nvPr/>
        </p:nvSpPr>
        <p:spPr>
          <a:xfrm>
            <a:off x="2586934" y="2707563"/>
            <a:ext cx="1584175" cy="1177243"/>
          </a:xfrm>
          <a:prstGeom prst="rect">
            <a:avLst/>
          </a:prstGeom>
          <a:ln>
            <a:solidFill>
              <a:schemeClr val="accent1">
                <a:alpha val="74000"/>
              </a:schemeClr>
            </a:solidFill>
          </a:ln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1200" b="1" i="1" dirty="0" smtClean="0"/>
              <a:t>마을이학교다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마을안에서가치찾기</a:t>
            </a:r>
            <a:r>
              <a:rPr lang="en-US" altLang="ko-KR" sz="1200" b="1" i="1" dirty="0" smtClean="0"/>
              <a:t> </a:t>
            </a:r>
          </a:p>
          <a:p>
            <a:pPr defTabSz="685783">
              <a:lnSpc>
                <a:spcPct val="150000"/>
              </a:lnSpc>
            </a:pPr>
            <a:r>
              <a:rPr lang="ko-KR" altLang="en-US" sz="1200" b="1" i="1" dirty="0" smtClean="0"/>
              <a:t>같이하는삶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 우리는</a:t>
            </a:r>
            <a:r>
              <a:rPr lang="en-US" altLang="ko-KR" sz="1200" b="1" i="1" dirty="0" smtClean="0"/>
              <a:t>?</a:t>
            </a:r>
            <a:endParaRPr lang="en-US" altLang="ko-KR" sz="1200" b="1" i="1" dirty="0"/>
          </a:p>
        </p:txBody>
      </p:sp>
      <p:sp>
        <p:nvSpPr>
          <p:cNvPr id="216" name="직사각형 215"/>
          <p:cNvSpPr/>
          <p:nvPr/>
        </p:nvSpPr>
        <p:spPr>
          <a:xfrm>
            <a:off x="4459142" y="2707563"/>
            <a:ext cx="2016224" cy="900244"/>
          </a:xfrm>
          <a:prstGeom prst="rect">
            <a:avLst/>
          </a:prstGeom>
          <a:ln>
            <a:solidFill>
              <a:schemeClr val="accent1">
                <a:alpha val="74000"/>
              </a:schemeClr>
            </a:solidFill>
          </a:ln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1200" b="1" i="1" dirty="0" smtClean="0"/>
              <a:t>마을학교마을을닮다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공동체주민과 관계맺기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(</a:t>
            </a:r>
            <a:r>
              <a:rPr lang="ko-KR" altLang="en-US" sz="1200" b="1" i="1" dirty="0" smtClean="0"/>
              <a:t>이웃마을학교는</a:t>
            </a:r>
            <a:r>
              <a:rPr lang="en-US" altLang="ko-KR" sz="1200" b="1" i="1" dirty="0" smtClean="0"/>
              <a:t>?)</a:t>
            </a:r>
            <a:endParaRPr lang="en-US" altLang="ko-KR" sz="1200" b="1" i="1" dirty="0"/>
          </a:p>
        </p:txBody>
      </p:sp>
      <p:sp>
        <p:nvSpPr>
          <p:cNvPr id="217" name="직사각형 216"/>
          <p:cNvSpPr/>
          <p:nvPr/>
        </p:nvSpPr>
        <p:spPr>
          <a:xfrm>
            <a:off x="6619382" y="2707563"/>
            <a:ext cx="1584175" cy="900244"/>
          </a:xfrm>
          <a:prstGeom prst="rect">
            <a:avLst/>
          </a:prstGeom>
          <a:ln>
            <a:solidFill>
              <a:schemeClr val="accent1">
                <a:alpha val="74000"/>
              </a:schemeClr>
            </a:solidFill>
          </a:ln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1200" b="1" i="1" dirty="0" smtClean="0"/>
              <a:t>마을교사들과의 소통및 탐방</a:t>
            </a:r>
            <a:endParaRPr lang="en-US" altLang="ko-KR" sz="1200" b="1" i="1" dirty="0" smtClean="0"/>
          </a:p>
          <a:p>
            <a:pPr defTabSz="685783">
              <a:lnSpc>
                <a:spcPct val="150000"/>
              </a:lnSpc>
            </a:pPr>
            <a:r>
              <a:rPr lang="en-US" altLang="ko-KR" sz="1200" b="1" i="1" dirty="0" smtClean="0"/>
              <a:t>-</a:t>
            </a:r>
            <a:r>
              <a:rPr lang="ko-KR" altLang="en-US" sz="1200" b="1" i="1" dirty="0" smtClean="0"/>
              <a:t>추동호숫가도서관</a:t>
            </a:r>
            <a:endParaRPr lang="en-US" altLang="ko-KR" sz="1200" b="1" i="1" dirty="0"/>
          </a:p>
        </p:txBody>
      </p:sp>
      <p:sp>
        <p:nvSpPr>
          <p:cNvPr id="219" name="아래쪽 화살표 218"/>
          <p:cNvSpPr/>
          <p:nvPr/>
        </p:nvSpPr>
        <p:spPr>
          <a:xfrm>
            <a:off x="3235006" y="2491539"/>
            <a:ext cx="28803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0" name="아래쪽 화살표 219"/>
          <p:cNvSpPr/>
          <p:nvPr/>
        </p:nvSpPr>
        <p:spPr>
          <a:xfrm>
            <a:off x="1434806" y="2491539"/>
            <a:ext cx="28803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1" name="아래쪽 화살표 220"/>
          <p:cNvSpPr/>
          <p:nvPr/>
        </p:nvSpPr>
        <p:spPr>
          <a:xfrm>
            <a:off x="5107214" y="2491539"/>
            <a:ext cx="28803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2" name="아래쪽 화살표 221"/>
          <p:cNvSpPr/>
          <p:nvPr/>
        </p:nvSpPr>
        <p:spPr>
          <a:xfrm>
            <a:off x="7195446" y="2491539"/>
            <a:ext cx="28803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133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 animBg="1"/>
      <p:bldP spid="207" grpId="0" animBg="1"/>
      <p:bldP spid="208" grpId="0" animBg="1"/>
      <p:bldP spid="20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/>
          </p:nvPr>
        </p:nvGraphicFramePr>
        <p:xfrm>
          <a:off x="685800" y="1268016"/>
          <a:ext cx="7772400" cy="3297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>
                  <a:extLst>
                    <a:ext uri="{9D8B030D-6E8A-4147-A177-3AD203B41FA5}">
                      <a16:colId xmlns="" xmlns:a16="http://schemas.microsoft.com/office/drawing/2014/main" val="511238178"/>
                    </a:ext>
                  </a:extLst>
                </a:gridCol>
                <a:gridCol w="3886200">
                  <a:extLst>
                    <a:ext uri="{9D8B030D-6E8A-4147-A177-3AD203B41FA5}">
                      <a16:colId xmlns="" xmlns:a16="http://schemas.microsoft.com/office/drawing/2014/main" val="473943881"/>
                    </a:ext>
                  </a:extLst>
                </a:gridCol>
              </a:tblGrid>
              <a:tr h="4853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dirty="0" smtClean="0"/>
                        <a:t>협업을 통한 공동체 의식</a:t>
                      </a:r>
                      <a:endParaRPr lang="ko-KR" alt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800" dirty="0" smtClean="0"/>
                        <a:t>주체적인 삶의 가치 인식</a:t>
                      </a:r>
                      <a:endParaRPr lang="ko-KR" alt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3540231762"/>
                  </a:ext>
                </a:extLst>
              </a:tr>
              <a:tr h="12766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음악</a:t>
                      </a:r>
                      <a:r>
                        <a:rPr lang="en-US" altLang="ko-KR" sz="2000" dirty="0" smtClean="0"/>
                        <a:t>,</a:t>
                      </a:r>
                      <a:r>
                        <a:rPr lang="ko-KR" altLang="en-US" sz="2000" dirty="0" smtClean="0"/>
                        <a:t>미술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놀이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안전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요리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지구사랑의날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비전력놀이캠프</a:t>
                      </a:r>
                      <a:r>
                        <a:rPr lang="en-US" altLang="ko-KR" sz="2000" dirty="0" smtClean="0"/>
                        <a:t>,</a:t>
                      </a:r>
                      <a:r>
                        <a:rPr lang="ko-KR" altLang="en-US" sz="2000" dirty="0" smtClean="0"/>
                        <a:t>방학캠프</a:t>
                      </a:r>
                      <a:endParaRPr lang="ko-KR" altLang="en-US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err="1" smtClean="0"/>
                        <a:t>서로배움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간식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err="1" smtClean="0"/>
                        <a:t>사자소학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자전거동호회</a:t>
                      </a:r>
                      <a:endParaRPr lang="en-US" altLang="ko-KR" sz="20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470387253"/>
                  </a:ext>
                </a:extLst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>
                <a:solidFill>
                  <a:schemeClr val="tx1"/>
                </a:solidFill>
                <a:latin typeface="a피오피버블" panose="02020600000000000000" pitchFamily="18" charset="-127"/>
                <a:ea typeface="a피오피버블" panose="02020600000000000000" pitchFamily="18" charset="-127"/>
              </a:rPr>
              <a:t>모두의에너지자립마을학교</a:t>
            </a:r>
            <a:r>
              <a:rPr lang="ko-KR" altLang="en-US" b="1" dirty="0" smtClean="0">
                <a:solidFill>
                  <a:schemeClr val="tx1"/>
                </a:solidFill>
                <a:latin typeface="a피오피버블" panose="02020600000000000000" pitchFamily="18" charset="-127"/>
                <a:ea typeface="a피오피버블" panose="02020600000000000000" pitchFamily="18" charset="-127"/>
              </a:rPr>
              <a:t> 수업내용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16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195486"/>
            <a:ext cx="7773338" cy="701972"/>
          </a:xfrm>
        </p:spPr>
        <p:txBody>
          <a:bodyPr>
            <a:normAutofit fontScale="90000"/>
          </a:bodyPr>
          <a:lstStyle/>
          <a:p>
            <a:r>
              <a:rPr lang="ko-KR" altLang="en-US" dirty="0" err="1">
                <a:latin typeface="a피오피버블" panose="02020600000000000000" pitchFamily="18" charset="-127"/>
                <a:ea typeface="a피오피버블" panose="02020600000000000000" pitchFamily="18" charset="-127"/>
              </a:rPr>
              <a:t>모두의에너지자립마을학교</a:t>
            </a:r>
            <a:r>
              <a:rPr lang="ko-KR" altLang="en-US" dirty="0">
                <a:latin typeface="a피오피버블" panose="02020600000000000000" pitchFamily="18" charset="-127"/>
                <a:ea typeface="a피오피버블" panose="02020600000000000000" pitchFamily="18" charset="-127"/>
              </a:rPr>
              <a:t> 마을교사 선언문</a:t>
            </a: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285761" y="828370"/>
            <a:ext cx="8568952" cy="4047636"/>
          </a:xfrm>
          <a:prstGeom prst="rect">
            <a:avLst/>
          </a:prstGeom>
        </p:spPr>
        <p:txBody>
          <a:bodyPr vert="horz" lIns="68580" tIns="34290" rIns="68580" bIns="34290" rtlCol="0">
            <a:normAutofit fontScale="85000" lnSpcReduction="20000"/>
          </a:bodyPr>
          <a:lstStyle>
            <a:lvl1pPr marL="171450" indent="-171450" algn="l" defTabSz="685800" rtl="0" eaLnBrk="1" latinLnBrk="1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ko-KR" altLang="en-US" sz="1900" dirty="0" smtClean="0">
                <a:latin typeface="+mj-lt"/>
              </a:rPr>
              <a:t>나 </a:t>
            </a:r>
            <a:r>
              <a:rPr lang="ko-KR" altLang="en-US" sz="1900" dirty="0" err="1" smtClean="0">
                <a:latin typeface="+mj-lt"/>
              </a:rPr>
              <a:t>모두의에너지자립마을학교</a:t>
            </a:r>
            <a:r>
              <a:rPr lang="ko-KR" altLang="en-US" sz="1900" dirty="0" smtClean="0">
                <a:latin typeface="+mj-lt"/>
              </a:rPr>
              <a:t> </a:t>
            </a:r>
            <a:r>
              <a:rPr lang="ko-KR" altLang="en-US" sz="1900" dirty="0" err="1" smtClean="0">
                <a:latin typeface="+mj-lt"/>
              </a:rPr>
              <a:t>마을교사</a:t>
            </a:r>
            <a:r>
              <a:rPr lang="ko-KR" altLang="en-US" sz="1900" dirty="0" smtClean="0">
                <a:latin typeface="+mj-lt"/>
              </a:rPr>
              <a:t> </a:t>
            </a:r>
            <a:r>
              <a:rPr lang="en-US" altLang="ko-KR" sz="1900" dirty="0" smtClean="0">
                <a:latin typeface="+mj-lt"/>
              </a:rPr>
              <a:t>000</a:t>
            </a:r>
            <a:r>
              <a:rPr lang="ko-KR" altLang="en-US" sz="1900" dirty="0" smtClean="0">
                <a:latin typeface="+mj-lt"/>
              </a:rPr>
              <a:t>은 </a:t>
            </a:r>
            <a:r>
              <a:rPr lang="ko-KR" altLang="en-US" sz="1900" dirty="0" err="1" smtClean="0">
                <a:latin typeface="+mj-lt"/>
              </a:rPr>
              <a:t>마을교사로</a:t>
            </a:r>
            <a:r>
              <a:rPr lang="ko-KR" altLang="en-US" sz="1900" dirty="0" smtClean="0">
                <a:latin typeface="+mj-lt"/>
              </a:rPr>
              <a:t> 명예롭게 활동 할 것</a:t>
            </a:r>
            <a:endParaRPr lang="en-US" altLang="ko-KR" sz="1900" dirty="0" smtClean="0">
              <a:latin typeface="+mj-lt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altLang="ko-KR" sz="1900" dirty="0">
                <a:latin typeface="+mj-lt"/>
              </a:rPr>
              <a:t> </a:t>
            </a:r>
            <a:r>
              <a:rPr lang="en-US" altLang="ko-KR" sz="1900" dirty="0" smtClean="0">
                <a:latin typeface="+mj-lt"/>
              </a:rPr>
              <a:t>  </a:t>
            </a:r>
            <a:r>
              <a:rPr lang="ko-KR" altLang="en-US" sz="1900" dirty="0" smtClean="0">
                <a:latin typeface="+mj-lt"/>
              </a:rPr>
              <a:t>   을 다짐합니다</a:t>
            </a:r>
            <a:r>
              <a:rPr lang="en-US" altLang="ko-KR" sz="1900" dirty="0" smtClean="0">
                <a:latin typeface="+mj-lt"/>
              </a:rPr>
              <a:t>.</a:t>
            </a:r>
          </a:p>
          <a:p>
            <a:pPr marL="0" indent="0">
              <a:lnSpc>
                <a:spcPct val="160000"/>
              </a:lnSpc>
              <a:buNone/>
            </a:pPr>
            <a:endParaRPr lang="en-US" altLang="ko-KR" sz="1900" dirty="0" smtClean="0">
              <a:latin typeface="+mj-lt"/>
            </a:endParaRPr>
          </a:p>
          <a:p>
            <a:r>
              <a:rPr lang="ko-KR" altLang="en-US" sz="1900" dirty="0" smtClean="0">
                <a:latin typeface="+mj-lt"/>
              </a:rPr>
              <a:t>첫째 </a:t>
            </a:r>
            <a:r>
              <a:rPr lang="en-US" altLang="ko-KR" sz="1900" dirty="0" smtClean="0">
                <a:latin typeface="+mj-lt"/>
              </a:rPr>
              <a:t>, </a:t>
            </a:r>
            <a:r>
              <a:rPr lang="ko-KR" altLang="en-US" sz="1900" dirty="0" smtClean="0">
                <a:latin typeface="+mj-lt"/>
              </a:rPr>
              <a:t>나는 </a:t>
            </a:r>
            <a:r>
              <a:rPr lang="ko-KR" altLang="en-US" sz="1900" dirty="0" err="1" smtClean="0">
                <a:latin typeface="+mj-lt"/>
              </a:rPr>
              <a:t>마을교사로</a:t>
            </a:r>
            <a:r>
              <a:rPr lang="ko-KR" altLang="en-US" sz="1900" dirty="0" smtClean="0">
                <a:latin typeface="+mj-lt"/>
              </a:rPr>
              <a:t> 성실하고 </a:t>
            </a:r>
            <a:r>
              <a:rPr lang="ko-KR" altLang="en-US" sz="1900" dirty="0" err="1" smtClean="0">
                <a:latin typeface="+mj-lt"/>
              </a:rPr>
              <a:t>책임감있는</a:t>
            </a:r>
            <a:r>
              <a:rPr lang="ko-KR" altLang="en-US" sz="1900" dirty="0" smtClean="0">
                <a:latin typeface="+mj-lt"/>
              </a:rPr>
              <a:t> </a:t>
            </a:r>
            <a:r>
              <a:rPr lang="ko-KR" altLang="en-US" sz="1900" dirty="0" err="1" smtClean="0">
                <a:latin typeface="+mj-lt"/>
              </a:rPr>
              <a:t>마을리더가</a:t>
            </a:r>
            <a:r>
              <a:rPr lang="ko-KR" altLang="en-US" sz="1900" dirty="0" smtClean="0">
                <a:latin typeface="+mj-lt"/>
              </a:rPr>
              <a:t> 되겠습니다</a:t>
            </a:r>
            <a:r>
              <a:rPr lang="en-US" altLang="ko-KR" sz="1900" dirty="0" smtClean="0">
                <a:latin typeface="+mj-lt"/>
              </a:rPr>
              <a:t>.</a:t>
            </a:r>
          </a:p>
          <a:p>
            <a:r>
              <a:rPr lang="ko-KR" altLang="en-US" sz="1900" dirty="0" smtClean="0">
                <a:latin typeface="+mj-lt"/>
              </a:rPr>
              <a:t>둘째</a:t>
            </a:r>
            <a:r>
              <a:rPr lang="en-US" altLang="ko-KR" sz="1900" dirty="0" smtClean="0">
                <a:latin typeface="+mj-lt"/>
              </a:rPr>
              <a:t>,  </a:t>
            </a:r>
            <a:r>
              <a:rPr lang="ko-KR" altLang="en-US" sz="1900" dirty="0" smtClean="0">
                <a:latin typeface="+mj-lt"/>
              </a:rPr>
              <a:t>나는 </a:t>
            </a:r>
            <a:r>
              <a:rPr lang="ko-KR" altLang="en-US" sz="1900" dirty="0" err="1" smtClean="0">
                <a:latin typeface="+mj-lt"/>
              </a:rPr>
              <a:t>마을교사로</a:t>
            </a:r>
            <a:r>
              <a:rPr lang="ko-KR" altLang="en-US" sz="1900" dirty="0" smtClean="0">
                <a:latin typeface="+mj-lt"/>
              </a:rPr>
              <a:t> 가르치는 아이들뿐만 아니라 지역의 </a:t>
            </a:r>
            <a:r>
              <a:rPr lang="ko-KR" altLang="en-US" sz="1900" dirty="0" err="1" smtClean="0">
                <a:latin typeface="+mj-lt"/>
              </a:rPr>
              <a:t>다른아이들</a:t>
            </a:r>
            <a:r>
              <a:rPr lang="en-US" altLang="ko-KR" sz="1900" dirty="0" smtClean="0">
                <a:latin typeface="+mj-lt"/>
              </a:rPr>
              <a:t>,</a:t>
            </a:r>
          </a:p>
          <a:p>
            <a:pPr marL="0" indent="0">
              <a:buNone/>
            </a:pPr>
            <a:r>
              <a:rPr lang="en-US" altLang="ko-KR" sz="1900" dirty="0">
                <a:latin typeface="+mj-lt"/>
              </a:rPr>
              <a:t> </a:t>
            </a:r>
            <a:r>
              <a:rPr lang="en-US" altLang="ko-KR" sz="1900" dirty="0" smtClean="0">
                <a:latin typeface="+mj-lt"/>
              </a:rPr>
              <a:t>         </a:t>
            </a:r>
            <a:r>
              <a:rPr lang="ko-KR" altLang="en-US" sz="1900" dirty="0" err="1" smtClean="0">
                <a:latin typeface="+mj-lt"/>
              </a:rPr>
              <a:t>다른마을교사</a:t>
            </a:r>
            <a:r>
              <a:rPr lang="en-US" altLang="ko-KR" sz="1900" dirty="0" smtClean="0">
                <a:latin typeface="+mj-lt"/>
              </a:rPr>
              <a:t>,</a:t>
            </a:r>
            <a:r>
              <a:rPr lang="ko-KR" altLang="en-US" sz="1900" dirty="0" smtClean="0">
                <a:latin typeface="+mj-lt"/>
              </a:rPr>
              <a:t>지역사회 구성원들과 협력적 관계망을 만드는 사람이 </a:t>
            </a:r>
            <a:endParaRPr lang="en-US" altLang="ko-KR" sz="1900" dirty="0" smtClean="0">
              <a:latin typeface="+mj-lt"/>
            </a:endParaRPr>
          </a:p>
          <a:p>
            <a:pPr marL="0" indent="0">
              <a:buNone/>
            </a:pPr>
            <a:r>
              <a:rPr lang="en-US" altLang="ko-KR" sz="1900" dirty="0">
                <a:latin typeface="+mj-lt"/>
              </a:rPr>
              <a:t> </a:t>
            </a:r>
            <a:r>
              <a:rPr lang="en-US" altLang="ko-KR" sz="1900" dirty="0" smtClean="0">
                <a:latin typeface="+mj-lt"/>
              </a:rPr>
              <a:t>         </a:t>
            </a:r>
            <a:r>
              <a:rPr lang="ko-KR" altLang="en-US" sz="1900" dirty="0" smtClean="0">
                <a:latin typeface="+mj-lt"/>
              </a:rPr>
              <a:t>되겠습니다</a:t>
            </a:r>
            <a:endParaRPr lang="en-US" altLang="ko-KR" sz="1900" dirty="0" smtClean="0">
              <a:latin typeface="+mj-lt"/>
            </a:endParaRPr>
          </a:p>
          <a:p>
            <a:r>
              <a:rPr lang="ko-KR" altLang="en-US" sz="1900" dirty="0" smtClean="0">
                <a:latin typeface="+mj-lt"/>
              </a:rPr>
              <a:t>셋째</a:t>
            </a:r>
            <a:r>
              <a:rPr lang="en-US" altLang="ko-KR" sz="1900" dirty="0" smtClean="0">
                <a:latin typeface="+mj-lt"/>
              </a:rPr>
              <a:t>, </a:t>
            </a:r>
            <a:r>
              <a:rPr lang="ko-KR" altLang="en-US" sz="1900" dirty="0" smtClean="0">
                <a:latin typeface="+mj-lt"/>
              </a:rPr>
              <a:t>나는 다른 마을교사들을 양성하는데 나의 힘을 다하겠습니다 </a:t>
            </a:r>
            <a:r>
              <a:rPr lang="en-US" altLang="ko-KR" sz="1900" dirty="0" smtClean="0">
                <a:latin typeface="+mj-lt"/>
              </a:rPr>
              <a:t>.</a:t>
            </a:r>
          </a:p>
          <a:p>
            <a:endParaRPr lang="en-US" altLang="ko-KR" sz="1900" dirty="0" smtClean="0"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dirty="0" smtClean="0">
                <a:latin typeface="+mj-lt"/>
                <a:ea typeface="다온폰트 청춘단단" panose="02020803020101020101" pitchFamily="18" charset="-127"/>
                <a:cs typeface="다온폰트 청춘단단" panose="02020803020101020101" pitchFamily="18" charset="-127"/>
              </a:rPr>
              <a:t>우리는 </a:t>
            </a:r>
            <a:r>
              <a:rPr lang="ko-KR" altLang="en-US" dirty="0" err="1" smtClean="0">
                <a:latin typeface="+mj-lt"/>
                <a:ea typeface="다온폰트 청춘단단" panose="02020803020101020101" pitchFamily="18" charset="-127"/>
                <a:cs typeface="다온폰트 청춘단단" panose="02020803020101020101" pitchFamily="18" charset="-127"/>
              </a:rPr>
              <a:t>모두의에너지자립마을학교</a:t>
            </a:r>
            <a:r>
              <a:rPr lang="ko-KR" altLang="en-US" dirty="0" smtClean="0">
                <a:latin typeface="+mj-lt"/>
                <a:ea typeface="다온폰트 청춘단단" panose="02020803020101020101" pitchFamily="18" charset="-127"/>
                <a:cs typeface="다온폰트 청춘단단" panose="02020803020101020101" pitchFamily="18" charset="-127"/>
              </a:rPr>
              <a:t> 교사입니다 내가 하는 모든 행동을 아이들이 보고 느끼고 배웁니다</a:t>
            </a:r>
            <a:endParaRPr lang="en-US" altLang="ko-KR" dirty="0" smtClean="0">
              <a:latin typeface="+mj-lt"/>
              <a:ea typeface="다온폰트 청춘단단" panose="02020803020101020101" pitchFamily="18" charset="-127"/>
              <a:cs typeface="다온폰트 청춘단단" panose="02020803020101020101" pitchFamily="18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dirty="0" smtClean="0">
                <a:latin typeface="+mj-lt"/>
                <a:ea typeface="다온폰트 청춘단단" panose="02020803020101020101" pitchFamily="18" charset="-127"/>
                <a:cs typeface="다온폰트 청춘단단" panose="02020803020101020101" pitchFamily="18" charset="-127"/>
              </a:rPr>
              <a:t>우리는 아이들이 공동체 안에서 많은 애정과 사랑을 받을 수 있도록  또 그 사랑을 우리에게 줄 수 있도록 관계를 형성하기위해 노력 할 것입니다  </a:t>
            </a:r>
            <a:endParaRPr lang="ko-KR" altLang="en-US" dirty="0">
              <a:latin typeface="+mj-lt"/>
              <a:ea typeface="다온폰트 청춘단단" panose="02020803020101020101" pitchFamily="18" charset="-127"/>
              <a:cs typeface="다온폰트 청춘단단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129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483724" y="1383823"/>
            <a:ext cx="6064374" cy="104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04813" indent="-4048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>
                <a:ea typeface="08서울남산체 M"/>
                <a:cs typeface="08서울남산체 M"/>
              </a:rPr>
              <a:t>주민스스로 공동의 문제를 해결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82886" y="2458734"/>
            <a:ext cx="5829970" cy="55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>
                <a:ea typeface="08서울남산체 M"/>
                <a:cs typeface="08서울남산체 M"/>
              </a:rPr>
              <a:t>관계망 형성</a:t>
            </a:r>
            <a:r>
              <a:rPr lang="en-US" altLang="ko-KR" sz="3164">
                <a:ea typeface="08서울남산체 M"/>
                <a:cs typeface="08서울남산체 M"/>
              </a:rPr>
              <a:t>, </a:t>
            </a:r>
            <a:r>
              <a:rPr lang="ko-KR" altLang="en-US" sz="3164">
                <a:ea typeface="08서울남산체 M"/>
                <a:cs typeface="08서울남산체 M"/>
              </a:rPr>
              <a:t>지속</a:t>
            </a:r>
            <a:r>
              <a:rPr lang="en-US" altLang="ko-KR" sz="3164">
                <a:ea typeface="08서울남산체 M"/>
                <a:cs typeface="08서울남산체 M"/>
              </a:rPr>
              <a:t>, </a:t>
            </a:r>
            <a:r>
              <a:rPr lang="ko-KR" altLang="en-US" sz="3164">
                <a:ea typeface="08서울남산체 M"/>
                <a:cs typeface="08서울남산체 M"/>
              </a:rPr>
              <a:t>발전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633575" y="3513553"/>
            <a:ext cx="5537802" cy="55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04813" indent="-4048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>
                <a:ea typeface="08서울남산체 M"/>
                <a:cs typeface="08서울남산체 M"/>
              </a:rPr>
              <a:t>관계망과 관계망의 연결</a:t>
            </a:r>
          </a:p>
        </p:txBody>
      </p:sp>
      <p:sp>
        <p:nvSpPr>
          <p:cNvPr id="7" name="자유형 6"/>
          <p:cNvSpPr/>
          <p:nvPr/>
        </p:nvSpPr>
        <p:spPr>
          <a:xfrm>
            <a:off x="1436005" y="852227"/>
            <a:ext cx="6375797" cy="4291273"/>
          </a:xfrm>
          <a:custGeom>
            <a:avLst/>
            <a:gdLst>
              <a:gd name="connsiteX0" fmla="*/ 448159 w 11664143"/>
              <a:gd name="connsiteY0" fmla="*/ 1032703 h 5385061"/>
              <a:gd name="connsiteX1" fmla="*/ 422759 w 11664143"/>
              <a:gd name="connsiteY1" fmla="*/ 3469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448159 w 11664143"/>
              <a:gd name="connsiteY0" fmla="*/ 10327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321159 w 11664143"/>
              <a:gd name="connsiteY0" fmla="*/ 10200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321159 w 11664143"/>
              <a:gd name="connsiteY18" fmla="*/ 1020003 h 5385061"/>
              <a:gd name="connsiteX0" fmla="*/ 327572 w 11670556"/>
              <a:gd name="connsiteY0" fmla="*/ 10200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327572 w 11670556"/>
              <a:gd name="connsiteY18" fmla="*/ 1020003 h 5385061"/>
              <a:gd name="connsiteX0" fmla="*/ 289472 w 11670556"/>
              <a:gd name="connsiteY0" fmla="*/ 9946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289472 w 11670556"/>
              <a:gd name="connsiteY18" fmla="*/ 994603 h 5385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670556" h="5385061">
                <a:moveTo>
                  <a:pt x="289472" y="994603"/>
                </a:moveTo>
                <a:cubicBezTo>
                  <a:pt x="291589" y="829503"/>
                  <a:pt x="60872" y="442153"/>
                  <a:pt x="302172" y="308803"/>
                </a:cubicBezTo>
                <a:cubicBezTo>
                  <a:pt x="543472" y="175453"/>
                  <a:pt x="1123439" y="192386"/>
                  <a:pt x="1737272" y="194503"/>
                </a:cubicBezTo>
                <a:cubicBezTo>
                  <a:pt x="2351105" y="196620"/>
                  <a:pt x="3223172" y="334203"/>
                  <a:pt x="3985172" y="321503"/>
                </a:cubicBezTo>
                <a:cubicBezTo>
                  <a:pt x="4747172" y="308803"/>
                  <a:pt x="5477422" y="169103"/>
                  <a:pt x="6309272" y="118303"/>
                </a:cubicBezTo>
                <a:cubicBezTo>
                  <a:pt x="7141122" y="67503"/>
                  <a:pt x="8193105" y="25170"/>
                  <a:pt x="8976272" y="16703"/>
                </a:cubicBezTo>
                <a:cubicBezTo>
                  <a:pt x="9759439" y="8236"/>
                  <a:pt x="10572239" y="-36214"/>
                  <a:pt x="11008272" y="67503"/>
                </a:cubicBezTo>
                <a:cubicBezTo>
                  <a:pt x="11444305" y="171220"/>
                  <a:pt x="11492989" y="31520"/>
                  <a:pt x="11592472" y="639003"/>
                </a:cubicBezTo>
                <a:cubicBezTo>
                  <a:pt x="11691955" y="1246486"/>
                  <a:pt x="11603055" y="2977920"/>
                  <a:pt x="11605172" y="3712403"/>
                </a:cubicBezTo>
                <a:cubicBezTo>
                  <a:pt x="11607289" y="4446886"/>
                  <a:pt x="11751222" y="4781320"/>
                  <a:pt x="11605172" y="5045903"/>
                </a:cubicBezTo>
                <a:cubicBezTo>
                  <a:pt x="11459122" y="5310486"/>
                  <a:pt x="11274972" y="5266036"/>
                  <a:pt x="10728872" y="5299903"/>
                </a:cubicBezTo>
                <a:cubicBezTo>
                  <a:pt x="10182772" y="5333770"/>
                  <a:pt x="8328572" y="5249103"/>
                  <a:pt x="8328572" y="5249103"/>
                </a:cubicBezTo>
                <a:lnTo>
                  <a:pt x="4543972" y="5274503"/>
                </a:lnTo>
                <a:cubicBezTo>
                  <a:pt x="3646505" y="5295670"/>
                  <a:pt x="3614755" y="5380336"/>
                  <a:pt x="2943772" y="5376103"/>
                </a:cubicBezTo>
                <a:cubicBezTo>
                  <a:pt x="2272789" y="5371870"/>
                  <a:pt x="1007022" y="5441720"/>
                  <a:pt x="518072" y="5249103"/>
                </a:cubicBezTo>
                <a:cubicBezTo>
                  <a:pt x="29122" y="5056486"/>
                  <a:pt x="65105" y="4705120"/>
                  <a:pt x="10072" y="4220403"/>
                </a:cubicBezTo>
                <a:cubicBezTo>
                  <a:pt x="-44961" y="3735686"/>
                  <a:pt x="141305" y="2827636"/>
                  <a:pt x="187872" y="2340803"/>
                </a:cubicBezTo>
                <a:cubicBezTo>
                  <a:pt x="234439" y="1853970"/>
                  <a:pt x="272539" y="1523770"/>
                  <a:pt x="289472" y="1299403"/>
                </a:cubicBezTo>
                <a:cubicBezTo>
                  <a:pt x="306405" y="1075036"/>
                  <a:pt x="287355" y="1159703"/>
                  <a:pt x="289472" y="994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3" tIns="28801" rIns="57603" bIns="28801" anchor="ctr"/>
          <a:lstStyle/>
          <a:p>
            <a:pPr defTabSz="575978">
              <a:defRPr/>
            </a:pPr>
            <a:endParaRPr lang="ko-KR" altLang="en-US" sz="1160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6034516" y="587685"/>
            <a:ext cx="1410611" cy="394302"/>
          </a:xfrm>
          <a:custGeom>
            <a:avLst/>
            <a:gdLst>
              <a:gd name="connsiteX0" fmla="*/ 6012551 w 12192000"/>
              <a:gd name="connsiteY0" fmla="*/ 0 h 4678329"/>
              <a:gd name="connsiteX1" fmla="*/ 6083886 w 12192000"/>
              <a:gd name="connsiteY1" fmla="*/ 0 h 4678329"/>
              <a:gd name="connsiteX2" fmla="*/ 6120521 w 12192000"/>
              <a:gd name="connsiteY2" fmla="*/ 240041 h 4678329"/>
              <a:gd name="connsiteX3" fmla="*/ 10382903 w 12192000"/>
              <a:gd name="connsiteY3" fmla="*/ 3713983 h 4678329"/>
              <a:gd name="connsiteX4" fmla="*/ 12076421 w 12192000"/>
              <a:gd name="connsiteY4" fmla="*/ 3372078 h 4678329"/>
              <a:gd name="connsiteX5" fmla="*/ 12192000 w 12192000"/>
              <a:gd name="connsiteY5" fmla="*/ 3319826 h 4678329"/>
              <a:gd name="connsiteX6" fmla="*/ 12192000 w 12192000"/>
              <a:gd name="connsiteY6" fmla="*/ 4678329 h 4678329"/>
              <a:gd name="connsiteX7" fmla="*/ 0 w 12192000"/>
              <a:gd name="connsiteY7" fmla="*/ 4678329 h 4678329"/>
              <a:gd name="connsiteX8" fmla="*/ 0 w 12192000"/>
              <a:gd name="connsiteY8" fmla="*/ 3363030 h 4678329"/>
              <a:gd name="connsiteX9" fmla="*/ 20015 w 12192000"/>
              <a:gd name="connsiteY9" fmla="*/ 3372079 h 4678329"/>
              <a:gd name="connsiteX10" fmla="*/ 1713534 w 12192000"/>
              <a:gd name="connsiteY10" fmla="*/ 3713984 h 4678329"/>
              <a:gd name="connsiteX11" fmla="*/ 5975916 w 12192000"/>
              <a:gd name="connsiteY11" fmla="*/ 240042 h 467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678329">
                <a:moveTo>
                  <a:pt x="6012551" y="0"/>
                </a:moveTo>
                <a:lnTo>
                  <a:pt x="6083886" y="0"/>
                </a:lnTo>
                <a:lnTo>
                  <a:pt x="6120521" y="240041"/>
                </a:lnTo>
                <a:cubicBezTo>
                  <a:pt x="6526214" y="2222616"/>
                  <a:pt x="8280395" y="3713983"/>
                  <a:pt x="10382903" y="3713983"/>
                </a:cubicBezTo>
                <a:cubicBezTo>
                  <a:pt x="10983620" y="3713983"/>
                  <a:pt x="11555902" y="3592239"/>
                  <a:pt x="12076421" y="3372078"/>
                </a:cubicBezTo>
                <a:lnTo>
                  <a:pt x="12192000" y="3319826"/>
                </a:lnTo>
                <a:lnTo>
                  <a:pt x="12192000" y="4678329"/>
                </a:lnTo>
                <a:lnTo>
                  <a:pt x="0" y="4678329"/>
                </a:lnTo>
                <a:lnTo>
                  <a:pt x="0" y="3363030"/>
                </a:lnTo>
                <a:lnTo>
                  <a:pt x="20015" y="3372079"/>
                </a:lnTo>
                <a:cubicBezTo>
                  <a:pt x="540535" y="3592240"/>
                  <a:pt x="1112817" y="3713984"/>
                  <a:pt x="1713534" y="3713984"/>
                </a:cubicBezTo>
                <a:cubicBezTo>
                  <a:pt x="3816042" y="3713984"/>
                  <a:pt x="5570223" y="2222617"/>
                  <a:pt x="5975916" y="2400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3" tIns="28801" rIns="57603" bIns="28801" anchor="ctr"/>
          <a:lstStyle/>
          <a:p>
            <a:pPr defTabSz="575978">
              <a:defRPr/>
            </a:pPr>
            <a:endParaRPr lang="ko-KR" altLang="en-US" sz="1160" dirty="0">
              <a:solidFill>
                <a:prstClr val="white"/>
              </a:solidFill>
            </a:endParaRPr>
          </a:p>
        </p:txBody>
      </p:sp>
      <p:pic>
        <p:nvPicPr>
          <p:cNvPr id="35849" name="그림 204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664" y="4351548"/>
            <a:ext cx="584336" cy="7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타원 11"/>
          <p:cNvSpPr/>
          <p:nvPr/>
        </p:nvSpPr>
        <p:spPr>
          <a:xfrm>
            <a:off x="1294526" y="1328571"/>
            <a:ext cx="1145232" cy="59438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돌봄교육</a:t>
            </a:r>
            <a:endParaRPr lang="ko-KR" altLang="en-US" sz="2004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952099" y="1328571"/>
            <a:ext cx="1200485" cy="59438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문화</a:t>
            </a:r>
          </a:p>
        </p:txBody>
      </p:sp>
      <p:sp>
        <p:nvSpPr>
          <p:cNvPr id="14" name="타원 13"/>
          <p:cNvSpPr/>
          <p:nvPr/>
        </p:nvSpPr>
        <p:spPr>
          <a:xfrm>
            <a:off x="4387826" y="1331919"/>
            <a:ext cx="1254900" cy="59438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축제</a:t>
            </a:r>
          </a:p>
        </p:txBody>
      </p:sp>
      <p:sp>
        <p:nvSpPr>
          <p:cNvPr id="15" name="타원 14"/>
          <p:cNvSpPr/>
          <p:nvPr/>
        </p:nvSpPr>
        <p:spPr>
          <a:xfrm>
            <a:off x="6003541" y="1328571"/>
            <a:ext cx="1469213" cy="59438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먹거리</a:t>
            </a:r>
          </a:p>
        </p:txBody>
      </p:sp>
      <p:sp>
        <p:nvSpPr>
          <p:cNvPr id="35854" name="직사각형 213"/>
          <p:cNvSpPr>
            <a:spLocks noChangeArrowheads="1"/>
          </p:cNvSpPr>
          <p:nvPr/>
        </p:nvSpPr>
        <p:spPr bwMode="auto">
          <a:xfrm>
            <a:off x="1369871" y="2232701"/>
            <a:ext cx="1336941" cy="1908928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002" b="1" dirty="0" smtClean="0">
                <a:ea typeface="굴림" panose="020B0600000101010101" pitchFamily="50" charset="-127"/>
              </a:rPr>
              <a:t>-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돌봄놀이터교실</a:t>
            </a:r>
            <a:endParaRPr lang="en-US" altLang="ko-KR" sz="1002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환경교육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 smtClean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비전력놀이캠프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002" b="1" dirty="0" smtClean="0">
                <a:ea typeface="굴림" panose="020B0600000101010101" pitchFamily="50" charset="-127"/>
              </a:rPr>
              <a:t>마을교사육성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청소년  환경 동아리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독서</a:t>
            </a:r>
            <a:endParaRPr lang="en-US" altLang="ko-KR" sz="1002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en-US" altLang="ko-KR" sz="1002" b="1" dirty="0" smtClean="0">
                <a:ea typeface="굴림" panose="020B0600000101010101" pitchFamily="50" charset="-127"/>
              </a:rPr>
              <a:t>-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탐방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endParaRPr lang="en-US" altLang="ko-KR" sz="1002" b="1" dirty="0">
              <a:ea typeface="굴림" panose="020B0600000101010101" pitchFamily="50" charset="-127"/>
            </a:endParaRPr>
          </a:p>
        </p:txBody>
      </p:sp>
      <p:sp>
        <p:nvSpPr>
          <p:cNvPr id="35855" name="직사각형 214"/>
          <p:cNvSpPr>
            <a:spLocks noChangeArrowheads="1"/>
          </p:cNvSpPr>
          <p:nvPr/>
        </p:nvSpPr>
        <p:spPr bwMode="auto">
          <a:xfrm>
            <a:off x="2801411" y="2232701"/>
            <a:ext cx="1469212" cy="1770941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주민 참여</a:t>
            </a:r>
            <a:r>
              <a:rPr lang="en-US" altLang="ko-KR" sz="1002" b="1" dirty="0">
                <a:ea typeface="굴림" panose="020B0600000101010101" pitchFamily="50" charset="-127"/>
              </a:rPr>
              <a:t>)</a:t>
            </a:r>
            <a:r>
              <a:rPr lang="ko-KR" altLang="en-US" sz="1002" b="1" dirty="0">
                <a:ea typeface="굴림" panose="020B0600000101010101" pitchFamily="50" charset="-127"/>
              </a:rPr>
              <a:t> 마을 환경 문제 고민 개선</a:t>
            </a:r>
            <a:r>
              <a:rPr lang="en-US" altLang="ko-KR" sz="1002" b="1" dirty="0">
                <a:ea typeface="굴림" panose="020B0600000101010101" pitchFamily="50" charset="-127"/>
              </a:rPr>
              <a:t>(</a:t>
            </a:r>
            <a:r>
              <a:rPr lang="ko-KR" altLang="en-US" sz="1002" b="1" dirty="0">
                <a:ea typeface="굴림" panose="020B0600000101010101" pitchFamily="50" charset="-127"/>
              </a:rPr>
              <a:t>쓰레기</a:t>
            </a:r>
            <a:r>
              <a:rPr lang="en-US" altLang="ko-KR" sz="1002" b="1" dirty="0">
                <a:ea typeface="굴림" panose="020B0600000101010101" pitchFamily="50" charset="-127"/>
              </a:rPr>
              <a:t>)</a:t>
            </a: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002" b="1" dirty="0">
                <a:ea typeface="굴림" panose="020B0600000101010101" pitchFamily="50" charset="-127"/>
              </a:rPr>
              <a:t>자원순환마을만들기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002" b="1" dirty="0">
                <a:ea typeface="굴림" panose="020B0600000101010101" pitchFamily="50" charset="-127"/>
              </a:rPr>
              <a:t>에너지 투어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002" b="1" dirty="0" smtClean="0">
                <a:ea typeface="굴림" panose="020B0600000101010101" pitchFamily="50" charset="-127"/>
              </a:rPr>
              <a:t>에너지 </a:t>
            </a:r>
            <a:r>
              <a:rPr lang="ko-KR" altLang="en-US" sz="1002" b="1" dirty="0">
                <a:ea typeface="굴림" panose="020B0600000101010101" pitchFamily="50" charset="-127"/>
              </a:rPr>
              <a:t>정책 참여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eaLnBrk="1" latinLnBrk="1"/>
            <a:endParaRPr lang="ko-KR" altLang="en-US" sz="1055" dirty="0">
              <a:ea typeface="굴림" panose="020B0600000101010101" pitchFamily="50" charset="-127"/>
            </a:endParaRPr>
          </a:p>
          <a:p>
            <a:pPr eaLnBrk="1" latinLnBrk="1"/>
            <a:r>
              <a:rPr lang="ko-KR" altLang="en-US" sz="1055" b="1" dirty="0">
                <a:ea typeface="굴림" panose="020B0600000101010101" pitchFamily="50" charset="-127"/>
              </a:rPr>
              <a:t>*</a:t>
            </a:r>
            <a:r>
              <a:rPr lang="ko-KR" altLang="en-US" sz="1055" b="1" dirty="0" err="1">
                <a:ea typeface="굴림" panose="020B0600000101010101" pitchFamily="50" charset="-127"/>
              </a:rPr>
              <a:t>에코샵</a:t>
            </a:r>
            <a:r>
              <a:rPr lang="en-US" altLang="ko-KR" sz="1055" b="1" dirty="0">
                <a:ea typeface="굴림" panose="020B0600000101010101" pitchFamily="50" charset="-127"/>
              </a:rPr>
              <a:t>(</a:t>
            </a:r>
            <a:r>
              <a:rPr lang="ko-KR" altLang="en-US" sz="1055" b="1" dirty="0" err="1">
                <a:ea typeface="굴림" panose="020B0600000101010101" pitchFamily="50" charset="-127"/>
              </a:rPr>
              <a:t>환경물품</a:t>
            </a:r>
            <a:r>
              <a:rPr lang="en-US" altLang="ko-KR" sz="1055" b="1" dirty="0">
                <a:ea typeface="굴림" panose="020B0600000101010101" pitchFamily="50" charset="-127"/>
              </a:rPr>
              <a:t>)</a:t>
            </a:r>
            <a:r>
              <a:rPr lang="ko-KR" altLang="en-US" sz="1055" b="1" dirty="0">
                <a:ea typeface="굴림" panose="020B0600000101010101" pitchFamily="50" charset="-127"/>
              </a:rPr>
              <a:t>운영</a:t>
            </a:r>
            <a:endParaRPr lang="ko-KR" altLang="en-US" sz="1055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endParaRPr lang="en-US" altLang="ko-KR" sz="1002" b="1" dirty="0">
              <a:ea typeface="굴림" panose="020B0600000101010101" pitchFamily="50" charset="-127"/>
            </a:endParaRPr>
          </a:p>
        </p:txBody>
      </p:sp>
      <p:sp>
        <p:nvSpPr>
          <p:cNvPr id="35856" name="직사각형 215"/>
          <p:cNvSpPr>
            <a:spLocks noChangeArrowheads="1"/>
          </p:cNvSpPr>
          <p:nvPr/>
        </p:nvSpPr>
        <p:spPr bwMode="auto">
          <a:xfrm>
            <a:off x="4345967" y="2232701"/>
            <a:ext cx="1356196" cy="1908928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일회용품 없는 관저동의 하루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환경퀴즈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>
                <a:ea typeface="굴림" panose="020B0600000101010101" pitchFamily="50" charset="-127"/>
              </a:rPr>
              <a:t>환경음악회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 err="1">
                <a:ea typeface="굴림" panose="020B0600000101010101" pitchFamily="50" charset="-127"/>
              </a:rPr>
              <a:t>지구를위한</a:t>
            </a:r>
            <a:r>
              <a:rPr lang="ko-KR" altLang="en-US" sz="1002" b="1" dirty="0">
                <a:ea typeface="굴림" panose="020B0600000101010101" pitchFamily="50" charset="-127"/>
              </a:rPr>
              <a:t> </a:t>
            </a:r>
            <a:r>
              <a:rPr lang="ko-KR" altLang="en-US" sz="1002" b="1" dirty="0" err="1">
                <a:ea typeface="굴림" panose="020B0600000101010101" pitchFamily="50" charset="-127"/>
              </a:rPr>
              <a:t>한시간</a:t>
            </a:r>
            <a:endParaRPr lang="en-US" altLang="ko-KR" sz="1002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>
                <a:ea typeface="굴림" panose="020B0600000101010101" pitchFamily="50" charset="-127"/>
              </a:rPr>
              <a:t>-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환경교육한마당</a:t>
            </a:r>
            <a:endParaRPr lang="en-US" altLang="ko-KR" sz="1002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 dirty="0" smtClean="0">
                <a:ea typeface="굴림" panose="020B0600000101010101" pitchFamily="50" charset="-127"/>
              </a:rPr>
              <a:t>-</a:t>
            </a:r>
            <a:r>
              <a:rPr lang="ko-KR" altLang="en-US" sz="1002" b="1" dirty="0" err="1" smtClean="0">
                <a:ea typeface="굴림" panose="020B0600000101010101" pitchFamily="50" charset="-127"/>
              </a:rPr>
              <a:t>데면대면하지</a:t>
            </a:r>
            <a:r>
              <a:rPr lang="ko-KR" altLang="en-US" sz="1002" b="1" dirty="0" smtClean="0">
                <a:ea typeface="굴림" panose="020B0600000101010101" pitchFamily="50" charset="-127"/>
              </a:rPr>
              <a:t> 않은 환경교육</a:t>
            </a:r>
            <a:endParaRPr lang="en-US" altLang="ko-KR" sz="1002" b="1" dirty="0">
              <a:ea typeface="굴림" panose="020B0600000101010101" pitchFamily="50" charset="-127"/>
            </a:endParaRPr>
          </a:p>
        </p:txBody>
      </p:sp>
      <p:sp>
        <p:nvSpPr>
          <p:cNvPr id="35857" name="직사각형 216"/>
          <p:cNvSpPr>
            <a:spLocks noChangeArrowheads="1"/>
          </p:cNvSpPr>
          <p:nvPr/>
        </p:nvSpPr>
        <p:spPr bwMode="auto">
          <a:xfrm>
            <a:off x="5852852" y="2232702"/>
            <a:ext cx="1280852" cy="520855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002" b="1">
                <a:ea typeface="굴림" panose="020B0600000101010101" pitchFamily="50" charset="-127"/>
              </a:rPr>
              <a:t>-</a:t>
            </a:r>
            <a:r>
              <a:rPr lang="ko-KR" altLang="en-US" sz="1002" b="1">
                <a:ea typeface="굴림" panose="020B0600000101010101" pitchFamily="50" charset="-127"/>
              </a:rPr>
              <a:t>로컬푸드</a:t>
            </a:r>
            <a:endParaRPr lang="en-US" altLang="ko-KR" sz="1002" b="1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002" b="1">
                <a:ea typeface="굴림" panose="020B0600000101010101" pitchFamily="50" charset="-127"/>
              </a:rPr>
              <a:t>-</a:t>
            </a:r>
            <a:r>
              <a:rPr lang="ko-KR" altLang="en-US" sz="1002" b="1">
                <a:ea typeface="굴림" panose="020B0600000101010101" pitchFamily="50" charset="-127"/>
              </a:rPr>
              <a:t>함밥</a:t>
            </a:r>
            <a:endParaRPr lang="en-US" altLang="ko-KR" sz="1002" b="1">
              <a:ea typeface="굴림" panose="020B0600000101010101" pitchFamily="50" charset="-127"/>
            </a:endParaRPr>
          </a:p>
        </p:txBody>
      </p:sp>
      <p:sp>
        <p:nvSpPr>
          <p:cNvPr id="20" name="아래쪽 화살표 19"/>
          <p:cNvSpPr/>
          <p:nvPr/>
        </p:nvSpPr>
        <p:spPr>
          <a:xfrm>
            <a:off x="3404165" y="2044341"/>
            <a:ext cx="246125" cy="1557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21" name="아래쪽 화살표 20"/>
          <p:cNvSpPr/>
          <p:nvPr/>
        </p:nvSpPr>
        <p:spPr>
          <a:xfrm>
            <a:off x="1784263" y="2006669"/>
            <a:ext cx="263705" cy="188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22" name="아래쪽 화살표 21"/>
          <p:cNvSpPr/>
          <p:nvPr/>
        </p:nvSpPr>
        <p:spPr>
          <a:xfrm>
            <a:off x="4948722" y="2044340"/>
            <a:ext cx="263705" cy="1883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23" name="아래쪽 화살표 22"/>
          <p:cNvSpPr/>
          <p:nvPr/>
        </p:nvSpPr>
        <p:spPr>
          <a:xfrm>
            <a:off x="6449746" y="2056898"/>
            <a:ext cx="344909" cy="1758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cxnSp>
        <p:nvCxnSpPr>
          <p:cNvPr id="35862" name="직선 연결선 83"/>
          <p:cNvCxnSpPr>
            <a:cxnSpLocks noChangeShapeType="1"/>
          </p:cNvCxnSpPr>
          <p:nvPr/>
        </p:nvCxnSpPr>
        <p:spPr bwMode="auto">
          <a:xfrm>
            <a:off x="4458146" y="863110"/>
            <a:ext cx="0" cy="19003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35863" name="직선 연결선 85"/>
          <p:cNvCxnSpPr>
            <a:cxnSpLocks noChangeShapeType="1"/>
          </p:cNvCxnSpPr>
          <p:nvPr/>
        </p:nvCxnSpPr>
        <p:spPr bwMode="auto">
          <a:xfrm flipV="1">
            <a:off x="1343918" y="3786467"/>
            <a:ext cx="6038422" cy="228544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35864" name="오른쪽 화살표 86"/>
          <p:cNvSpPr>
            <a:spLocks noChangeArrowheads="1"/>
          </p:cNvSpPr>
          <p:nvPr/>
        </p:nvSpPr>
        <p:spPr bwMode="auto">
          <a:xfrm>
            <a:off x="1821936" y="4304667"/>
            <a:ext cx="545827" cy="301377"/>
          </a:xfrm>
          <a:prstGeom prst="rightArrow">
            <a:avLst>
              <a:gd name="adj1" fmla="val 50000"/>
              <a:gd name="adj2" fmla="val 49982"/>
            </a:avLst>
          </a:prstGeom>
          <a:solidFill>
            <a:srgbClr val="095C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789" tIns="26789" rIns="26789" bIns="26789" anchor="ctr"/>
          <a:lstStyle>
            <a:lvl1pPr marL="3429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424690" y="4078635"/>
            <a:ext cx="1356196" cy="65800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협치</a:t>
            </a:r>
            <a:endParaRPr lang="ko-KR" altLang="en-US" sz="2004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723526" y="3976501"/>
            <a:ext cx="2824572" cy="71995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에너지자립마을</a:t>
            </a:r>
          </a:p>
        </p:txBody>
      </p:sp>
      <p:sp>
        <p:nvSpPr>
          <p:cNvPr id="35867" name="오른쪽 화살표 89"/>
          <p:cNvSpPr>
            <a:spLocks noChangeArrowheads="1"/>
          </p:cNvSpPr>
          <p:nvPr/>
        </p:nvSpPr>
        <p:spPr bwMode="auto">
          <a:xfrm>
            <a:off x="3964224" y="4015011"/>
            <a:ext cx="721630" cy="683121"/>
          </a:xfrm>
          <a:prstGeom prst="rightArrow">
            <a:avLst>
              <a:gd name="adj1" fmla="val 50000"/>
              <a:gd name="adj2" fmla="val 50041"/>
            </a:avLst>
          </a:prstGeom>
          <a:solidFill>
            <a:srgbClr val="095C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789" tIns="26789" rIns="26789" bIns="26789" anchor="ctr"/>
          <a:lstStyle>
            <a:lvl1pPr marL="3429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32" name="덧셈 기호 31"/>
          <p:cNvSpPr/>
          <p:nvPr/>
        </p:nvSpPr>
        <p:spPr bwMode="auto">
          <a:xfrm>
            <a:off x="2613050" y="1516931"/>
            <a:ext cx="150688" cy="263705"/>
          </a:xfrm>
          <a:prstGeom prst="mathPlus">
            <a:avLst/>
          </a:prstGeom>
          <a:solidFill>
            <a:srgbClr val="095CC4"/>
          </a:solidFill>
          <a:ln>
            <a:noFill/>
          </a:ln>
          <a:effectLst/>
          <a:extLst/>
        </p:spPr>
        <p:txBody>
          <a:bodyPr lIns="26789" tIns="26789" rIns="26789" bIns="26789" anchor="ctr"/>
          <a:lstStyle/>
          <a:p>
            <a:pPr marL="180811" defTabSz="308049">
              <a:defRPr/>
            </a:pPr>
            <a:endParaRPr lang="ko-KR" altLang="en-US" sz="949"/>
          </a:p>
        </p:txBody>
      </p:sp>
      <p:sp>
        <p:nvSpPr>
          <p:cNvPr id="33" name="덧셈 기호 32"/>
          <p:cNvSpPr/>
          <p:nvPr/>
        </p:nvSpPr>
        <p:spPr bwMode="auto">
          <a:xfrm>
            <a:off x="4195279" y="1554603"/>
            <a:ext cx="150688" cy="226033"/>
          </a:xfrm>
          <a:prstGeom prst="mathPlus">
            <a:avLst/>
          </a:prstGeom>
          <a:solidFill>
            <a:srgbClr val="095CC4"/>
          </a:solidFill>
          <a:ln>
            <a:noFill/>
          </a:ln>
          <a:effectLst/>
          <a:extLst/>
        </p:spPr>
        <p:txBody>
          <a:bodyPr lIns="26789" tIns="26789" rIns="26789" bIns="26789" anchor="ctr"/>
          <a:lstStyle/>
          <a:p>
            <a:pPr marL="180811" defTabSz="308049">
              <a:defRPr/>
            </a:pPr>
            <a:endParaRPr lang="ko-KR" altLang="en-US" sz="949"/>
          </a:p>
        </p:txBody>
      </p:sp>
      <p:sp>
        <p:nvSpPr>
          <p:cNvPr id="34" name="덧셈 기호 33"/>
          <p:cNvSpPr/>
          <p:nvPr/>
        </p:nvSpPr>
        <p:spPr bwMode="auto">
          <a:xfrm>
            <a:off x="5777508" y="1554603"/>
            <a:ext cx="150688" cy="188360"/>
          </a:xfrm>
          <a:prstGeom prst="mathPlus">
            <a:avLst/>
          </a:prstGeom>
          <a:solidFill>
            <a:srgbClr val="095CC4"/>
          </a:solidFill>
          <a:ln>
            <a:noFill/>
          </a:ln>
          <a:effectLst/>
          <a:extLst/>
        </p:spPr>
        <p:txBody>
          <a:bodyPr lIns="26789" tIns="26789" rIns="26789" bIns="26789" anchor="ctr"/>
          <a:lstStyle/>
          <a:p>
            <a:pPr marL="180811" defTabSz="308049">
              <a:defRPr/>
            </a:pPr>
            <a:endParaRPr lang="ko-KR" altLang="en-US" sz="949"/>
          </a:p>
        </p:txBody>
      </p:sp>
      <p:cxnSp>
        <p:nvCxnSpPr>
          <p:cNvPr id="30" name="직선 연결선 85"/>
          <p:cNvCxnSpPr>
            <a:cxnSpLocks noChangeShapeType="1"/>
          </p:cNvCxnSpPr>
          <p:nvPr/>
        </p:nvCxnSpPr>
        <p:spPr bwMode="auto">
          <a:xfrm flipV="1">
            <a:off x="1238501" y="3648986"/>
            <a:ext cx="6038422" cy="228544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31" name="타원 30"/>
          <p:cNvSpPr/>
          <p:nvPr/>
        </p:nvSpPr>
        <p:spPr>
          <a:xfrm>
            <a:off x="1445214" y="212867"/>
            <a:ext cx="1830641" cy="65800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790" tIns="38394" rIns="76790" bIns="38394" anchor="ctr"/>
          <a:lstStyle/>
          <a:p>
            <a:pPr defTabSz="74622">
              <a:defRPr/>
            </a:pPr>
            <a:r>
              <a:rPr lang="ko-KR" altLang="en-US" sz="2004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주요사업</a:t>
            </a:r>
            <a:endParaRPr lang="ko-KR" altLang="en-US" sz="2004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426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 animBg="1"/>
      <p:bldP spid="13" grpId="0" animBg="1"/>
      <p:bldP spid="14" grpId="0" animBg="1"/>
      <p:bldP spid="15" grpId="0" animBg="1"/>
      <p:bldP spid="27" grpId="0" animBg="1"/>
      <p:bldP spid="28" grpId="0" animBg="1"/>
      <p:bldP spid="3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633575" y="236079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직사각형 213"/>
          <p:cNvSpPr>
            <a:spLocks noChangeArrowheads="1"/>
          </p:cNvSpPr>
          <p:nvPr/>
        </p:nvSpPr>
        <p:spPr bwMode="auto">
          <a:xfrm>
            <a:off x="395536" y="1059582"/>
            <a:ext cx="7749481" cy="3515008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200000"/>
              </a:lnSpc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u="sng" dirty="0">
                <a:ea typeface="굴림" panose="020B0600000101010101" pitchFamily="50" charset="-127"/>
              </a:rPr>
              <a:t>찾아</a:t>
            </a:r>
            <a:r>
              <a:rPr lang="en-US" altLang="ko-KR" sz="1687" b="1" u="sng" dirty="0">
                <a:ea typeface="굴림" panose="020B0600000101010101" pitchFamily="50" charset="-127"/>
              </a:rPr>
              <a:t>(</a:t>
            </a:r>
            <a:r>
              <a:rPr lang="ko-KR" altLang="en-US" sz="1687" b="1" u="sng" dirty="0">
                <a:ea typeface="굴림" panose="020B0600000101010101" pitchFamily="50" charset="-127"/>
              </a:rPr>
              <a:t>오</a:t>
            </a:r>
            <a:r>
              <a:rPr lang="en-US" altLang="ko-KR" sz="1687" b="1" u="sng" dirty="0">
                <a:ea typeface="굴림" panose="020B0600000101010101" pitchFamily="50" charset="-127"/>
              </a:rPr>
              <a:t>)</a:t>
            </a:r>
            <a:r>
              <a:rPr lang="ko-KR" altLang="en-US" sz="1687" b="1" u="sng" dirty="0">
                <a:ea typeface="굴림" panose="020B0600000101010101" pitchFamily="50" charset="-127"/>
              </a:rPr>
              <a:t>가는 </a:t>
            </a:r>
            <a:r>
              <a:rPr lang="ko-KR" altLang="en-US" sz="1687" b="1" u="sng" dirty="0" smtClean="0">
                <a:ea typeface="굴림" panose="020B0600000101010101" pitchFamily="50" charset="-127"/>
              </a:rPr>
              <a:t>환경교육 </a:t>
            </a:r>
            <a:r>
              <a:rPr lang="en-US" altLang="ko-KR" sz="1687" b="1" u="sng" dirty="0" smtClean="0">
                <a:ea typeface="굴림" panose="020B0600000101010101" pitchFamily="50" charset="-127"/>
              </a:rPr>
              <a:t>(</a:t>
            </a:r>
            <a:r>
              <a:rPr lang="ko-KR" altLang="en-US" sz="1687" b="1" u="sng" dirty="0">
                <a:ea typeface="굴림" panose="020B0600000101010101" pitchFamily="50" charset="-127"/>
              </a:rPr>
              <a:t>영유아</a:t>
            </a:r>
            <a:r>
              <a:rPr lang="en-US" altLang="ko-KR" sz="1687" b="1" u="sng" dirty="0">
                <a:ea typeface="굴림" panose="020B0600000101010101" pitchFamily="50" charset="-127"/>
              </a:rPr>
              <a:t>-&gt;</a:t>
            </a:r>
            <a:r>
              <a:rPr lang="ko-KR" altLang="en-US" sz="1687" b="1" u="sng" dirty="0">
                <a:ea typeface="굴림" panose="020B0600000101010101" pitchFamily="50" charset="-127"/>
              </a:rPr>
              <a:t>어르신</a:t>
            </a:r>
            <a:r>
              <a:rPr lang="en-US" altLang="ko-KR" sz="1687" b="1" u="sng" dirty="0" smtClean="0">
                <a:ea typeface="굴림" panose="020B0600000101010101" pitchFamily="50" charset="-127"/>
              </a:rPr>
              <a:t>) 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주민누구나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 </a:t>
            </a:r>
            <a:r>
              <a:rPr lang="ko-KR" altLang="en-US" sz="1687" b="1" dirty="0">
                <a:ea typeface="굴림" panose="020B0600000101010101" pitchFamily="50" charset="-127"/>
              </a:rPr>
              <a:t>대상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algn="l" eaLnBrk="1">
              <a:lnSpc>
                <a:spcPct val="200000"/>
              </a:lnSpc>
            </a:pPr>
            <a:r>
              <a:rPr lang="en-US" altLang="ko-KR" sz="1687" b="1" dirty="0" smtClean="0">
                <a:ea typeface="굴림" panose="020B0600000101010101" pitchFamily="50" charset="-127"/>
              </a:rPr>
              <a:t>-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비전력놀이캠프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(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아이들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) 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환경 동아리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(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청소년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)</a:t>
            </a:r>
          </a:p>
          <a:p>
            <a:pPr algn="l" eaLnBrk="1">
              <a:lnSpc>
                <a:spcPct val="200000"/>
              </a:lnSpc>
              <a:buFontTx/>
              <a:buChar char="-"/>
            </a:pPr>
            <a:r>
              <a:rPr lang="ko-KR" altLang="en-US" sz="1687" b="1" dirty="0" smtClean="0">
                <a:ea typeface="굴림" panose="020B0600000101010101" pitchFamily="50" charset="-127"/>
              </a:rPr>
              <a:t>서로 배움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eaLnBrk="1">
              <a:lnSpc>
                <a:spcPct val="200000"/>
              </a:lnSpc>
              <a:buFontTx/>
              <a:buChar char="-"/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>
                <a:ea typeface="굴림" panose="020B0600000101010101" pitchFamily="50" charset="-127"/>
              </a:rPr>
              <a:t>독서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eaLnBrk="1">
              <a:lnSpc>
                <a:spcPct val="200000"/>
              </a:lnSpc>
              <a:buFontTx/>
              <a:buChar char="-"/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탐방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eaLnBrk="1">
              <a:lnSpc>
                <a:spcPct val="200000"/>
              </a:lnSpc>
              <a:buFontTx/>
              <a:buChar char="-"/>
            </a:pPr>
            <a:r>
              <a:rPr lang="ko-KR" altLang="en-US" sz="1687" b="1" dirty="0">
                <a:ea typeface="굴림" panose="020B0600000101010101" pitchFamily="50" charset="-127"/>
              </a:rPr>
              <a:t>녹색활동가양성교육</a:t>
            </a:r>
            <a:r>
              <a:rPr lang="en-US" altLang="ko-KR" sz="1687" b="1" dirty="0">
                <a:ea typeface="굴림" panose="020B0600000101010101" pitchFamily="50" charset="-127"/>
              </a:rPr>
              <a:t>(</a:t>
            </a:r>
            <a:r>
              <a:rPr lang="ko-KR" altLang="en-US" sz="1687" b="1" dirty="0">
                <a:ea typeface="굴림" panose="020B0600000101010101" pitchFamily="50" charset="-127"/>
              </a:rPr>
              <a:t>성인</a:t>
            </a:r>
            <a:r>
              <a:rPr lang="en-US" altLang="ko-KR" sz="1687" b="1" dirty="0">
                <a:ea typeface="굴림" panose="020B0600000101010101" pitchFamily="50" charset="-127"/>
              </a:rPr>
              <a:t>)</a:t>
            </a:r>
          </a:p>
          <a:p>
            <a:pPr eaLnBrk="1">
              <a:lnSpc>
                <a:spcPct val="150000"/>
              </a:lnSpc>
              <a:buFontTx/>
              <a:buChar char="-"/>
            </a:pPr>
            <a:endParaRPr lang="en-US" altLang="ko-KR" sz="1687" b="1" dirty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832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633575" y="236079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직사각형 213"/>
          <p:cNvSpPr>
            <a:spLocks noChangeArrowheads="1"/>
          </p:cNvSpPr>
          <p:nvPr/>
        </p:nvSpPr>
        <p:spPr bwMode="auto">
          <a:xfrm>
            <a:off x="251520" y="763489"/>
            <a:ext cx="7560840" cy="397296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u="sng" dirty="0">
                <a:ea typeface="굴림" panose="020B0600000101010101" pitchFamily="50" charset="-127"/>
              </a:rPr>
              <a:t>찾아</a:t>
            </a:r>
            <a:r>
              <a:rPr lang="en-US" altLang="ko-KR" sz="1687" b="1" u="sng" dirty="0">
                <a:ea typeface="굴림" panose="020B0600000101010101" pitchFamily="50" charset="-127"/>
              </a:rPr>
              <a:t>(</a:t>
            </a:r>
            <a:r>
              <a:rPr lang="ko-KR" altLang="en-US" sz="1687" b="1" u="sng" dirty="0">
                <a:ea typeface="굴림" panose="020B0600000101010101" pitchFamily="50" charset="-127"/>
              </a:rPr>
              <a:t>오</a:t>
            </a:r>
            <a:r>
              <a:rPr lang="en-US" altLang="ko-KR" sz="1687" b="1" u="sng" dirty="0">
                <a:ea typeface="굴림" panose="020B0600000101010101" pitchFamily="50" charset="-127"/>
              </a:rPr>
              <a:t>)</a:t>
            </a:r>
            <a:r>
              <a:rPr lang="ko-KR" altLang="en-US" sz="1687" b="1" u="sng" dirty="0">
                <a:ea typeface="굴림" panose="020B0600000101010101" pitchFamily="50" charset="-127"/>
              </a:rPr>
              <a:t>가는 </a:t>
            </a:r>
            <a:r>
              <a:rPr lang="ko-KR" altLang="en-US" sz="1687" b="1" u="sng" dirty="0" smtClean="0">
                <a:ea typeface="굴림" panose="020B0600000101010101" pitchFamily="50" charset="-127"/>
              </a:rPr>
              <a:t>환경교육 </a:t>
            </a:r>
            <a:r>
              <a:rPr lang="en-US" altLang="ko-KR" sz="1687" b="1" u="sng" dirty="0" smtClean="0">
                <a:ea typeface="굴림" panose="020B0600000101010101" pitchFamily="50" charset="-127"/>
              </a:rPr>
              <a:t>(</a:t>
            </a:r>
            <a:r>
              <a:rPr lang="ko-KR" altLang="en-US" sz="1687" b="1" u="sng" dirty="0">
                <a:ea typeface="굴림" panose="020B0600000101010101" pitchFamily="50" charset="-127"/>
              </a:rPr>
              <a:t>영유아</a:t>
            </a:r>
            <a:r>
              <a:rPr lang="en-US" altLang="ko-KR" sz="1687" b="1" u="sng" dirty="0">
                <a:ea typeface="굴림" panose="020B0600000101010101" pitchFamily="50" charset="-127"/>
              </a:rPr>
              <a:t>-&gt;</a:t>
            </a:r>
            <a:r>
              <a:rPr lang="ko-KR" altLang="en-US" sz="1687" b="1" u="sng" dirty="0">
                <a:ea typeface="굴림" panose="020B0600000101010101" pitchFamily="50" charset="-127"/>
              </a:rPr>
              <a:t>어르신</a:t>
            </a:r>
            <a:r>
              <a:rPr lang="en-US" altLang="ko-KR" sz="1687" b="1" u="sng" dirty="0" smtClean="0">
                <a:ea typeface="굴림" panose="020B0600000101010101" pitchFamily="50" charset="-127"/>
              </a:rPr>
              <a:t>) 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주민누구나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 대상</a:t>
            </a:r>
            <a:endParaRPr lang="en-US" altLang="ko-KR" sz="1687" b="1" dirty="0">
              <a:ea typeface="굴림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07288"/>
            <a:ext cx="4242326" cy="2776630"/>
          </a:xfrm>
          <a:prstGeom prst="rect">
            <a:avLst/>
          </a:prstGeom>
        </p:spPr>
      </p:pic>
      <p:pic>
        <p:nvPicPr>
          <p:cNvPr id="10" name="그림 19" descr="찾아가는 에너지교육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83718"/>
            <a:ext cx="395641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15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633575" y="236079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직사각형 213"/>
          <p:cNvSpPr>
            <a:spLocks noChangeArrowheads="1"/>
          </p:cNvSpPr>
          <p:nvPr/>
        </p:nvSpPr>
        <p:spPr bwMode="auto">
          <a:xfrm>
            <a:off x="1043608" y="1186597"/>
            <a:ext cx="2964284" cy="397296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687" b="1" dirty="0" smtClean="0">
                <a:ea typeface="굴림" panose="020B0600000101010101" pitchFamily="50" charset="-127"/>
              </a:rPr>
              <a:t>-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비전력놀이캠프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(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아이들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)</a:t>
            </a:r>
            <a:endParaRPr lang="en-US" altLang="ko-KR" sz="1687" b="1" dirty="0">
              <a:ea typeface="굴림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688474"/>
            <a:ext cx="2963821" cy="300379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139702"/>
            <a:ext cx="2448271" cy="2664295"/>
          </a:xfrm>
          <a:prstGeom prst="rect">
            <a:avLst/>
          </a:prstGeom>
        </p:spPr>
      </p:pic>
      <p:pic>
        <p:nvPicPr>
          <p:cNvPr id="11" name="그림 18" descr="비전력놀이3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51" y="1923678"/>
            <a:ext cx="2503583" cy="2880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486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539552" y="123910"/>
            <a:ext cx="1728192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_x644694736" descr="EMB000059746b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76393"/>
            <a:ext cx="2621431" cy="244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_x644696104" descr="EMB000059746b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3138629"/>
            <a:ext cx="2376262" cy="208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644698192" descr="EMB000059746b3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3129979"/>
            <a:ext cx="2621430" cy="194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_x644700856" descr="EMB000059746b3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76393"/>
            <a:ext cx="2376263" cy="244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644699992" descr="EMB000059746b3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04195"/>
            <a:ext cx="2535347" cy="203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9512" y="645346"/>
            <a:ext cx="28310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Tx/>
              <a:buChar char="-"/>
            </a:pPr>
            <a:r>
              <a:rPr lang="ko-KR" altLang="en-US" b="1" dirty="0">
                <a:ea typeface="굴림" panose="020B0600000101010101" pitchFamily="50" charset="-127"/>
              </a:rPr>
              <a:t>서로 배움</a:t>
            </a:r>
            <a:endParaRPr lang="en-US" altLang="ko-KR" b="1" dirty="0">
              <a:ea typeface="굴림" panose="020B0600000101010101" pitchFamily="50" charset="-127"/>
            </a:endParaRPr>
          </a:p>
          <a:p>
            <a:pPr>
              <a:lnSpc>
                <a:spcPct val="200000"/>
              </a:lnSpc>
              <a:buFontTx/>
              <a:buChar char="-"/>
            </a:pPr>
            <a:r>
              <a:rPr lang="en-US" altLang="ko-KR" b="1" dirty="0">
                <a:ea typeface="굴림" panose="020B0600000101010101" pitchFamily="50" charset="-127"/>
              </a:rPr>
              <a:t>-</a:t>
            </a:r>
            <a:r>
              <a:rPr lang="ko-KR" altLang="en-US" b="1" dirty="0">
                <a:ea typeface="굴림" panose="020B0600000101010101" pitchFamily="50" charset="-127"/>
              </a:rPr>
              <a:t>독서</a:t>
            </a:r>
            <a:endParaRPr lang="en-US" altLang="ko-KR" b="1" dirty="0">
              <a:ea typeface="굴림" panose="020B0600000101010101" pitchFamily="50" charset="-127"/>
            </a:endParaRPr>
          </a:p>
          <a:p>
            <a:pPr>
              <a:lnSpc>
                <a:spcPct val="200000"/>
              </a:lnSpc>
              <a:buFontTx/>
              <a:buChar char="-"/>
            </a:pPr>
            <a:r>
              <a:rPr lang="en-US" altLang="ko-KR" b="1" dirty="0">
                <a:ea typeface="굴림" panose="020B0600000101010101" pitchFamily="50" charset="-127"/>
              </a:rPr>
              <a:t>-</a:t>
            </a:r>
            <a:r>
              <a:rPr lang="ko-KR" altLang="en-US" b="1" dirty="0">
                <a:ea typeface="굴림" panose="020B0600000101010101" pitchFamily="50" charset="-127"/>
              </a:rPr>
              <a:t>탐방</a:t>
            </a:r>
            <a:endParaRPr lang="en-US" altLang="ko-KR" b="1" dirty="0">
              <a:ea typeface="굴림" panose="020B0600000101010101" pitchFamily="50" charset="-127"/>
            </a:endParaRPr>
          </a:p>
          <a:p>
            <a:pPr>
              <a:lnSpc>
                <a:spcPct val="200000"/>
              </a:lnSpc>
              <a:buFontTx/>
              <a:buChar char="-"/>
            </a:pPr>
            <a:r>
              <a:rPr lang="ko-KR" altLang="en-US" b="1" dirty="0">
                <a:ea typeface="굴림" panose="020B0600000101010101" pitchFamily="50" charset="-127"/>
              </a:rPr>
              <a:t>녹색활동가양성교육</a:t>
            </a:r>
            <a:r>
              <a:rPr lang="en-US" altLang="ko-KR" b="1" dirty="0">
                <a:ea typeface="굴림" panose="020B0600000101010101" pitchFamily="50" charset="-127"/>
              </a:rPr>
              <a:t>(</a:t>
            </a:r>
            <a:r>
              <a:rPr lang="ko-KR" altLang="en-US" b="1" dirty="0">
                <a:ea typeface="굴림" panose="020B0600000101010101" pitchFamily="50" charset="-127"/>
              </a:rPr>
              <a:t>성인</a:t>
            </a:r>
            <a:r>
              <a:rPr lang="en-US" altLang="ko-KR" b="1" dirty="0">
                <a:ea typeface="굴림" panose="020B0600000101010101" pitchFamily="50" charset="-127"/>
              </a:rPr>
              <a:t>)</a:t>
            </a:r>
            <a:endParaRPr lang="en-US" altLang="ko-KR" b="1" dirty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288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_x644696608" descr="EMB000059746b3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87" y="198212"/>
            <a:ext cx="2903537" cy="232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_x644697976" descr="EMB000059746b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272" y="2648833"/>
            <a:ext cx="2771153" cy="237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_x644698840" descr="EMB000059746b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33" y="2627893"/>
            <a:ext cx="2865437" cy="239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_x644699704" descr="EMB000059746b3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228" y="2627893"/>
            <a:ext cx="2889250" cy="245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_x644700424" descr="EMB000059746b3b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425" y="195532"/>
            <a:ext cx="2794000" cy="232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1" name="_x644702368" descr="EMB000059746b3c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941" y="195532"/>
            <a:ext cx="2903537" cy="232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모서리가 둥근 직사각형 8"/>
          <p:cNvSpPr/>
          <p:nvPr/>
        </p:nvSpPr>
        <p:spPr bwMode="auto">
          <a:xfrm>
            <a:off x="539552" y="123910"/>
            <a:ext cx="1728192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139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모서리가 둥근 직사각형 3"/>
          <p:cNvSpPr/>
          <p:nvPr/>
        </p:nvSpPr>
        <p:spPr bwMode="auto">
          <a:xfrm>
            <a:off x="539552" y="123910"/>
            <a:ext cx="1728192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교육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19462" name="_x225140928" descr="EMB000059746b3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683" y="2936391"/>
            <a:ext cx="2873375" cy="235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_x225141792" descr="EMB000059746b3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193" y="692518"/>
            <a:ext cx="2851150" cy="216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_x225142512" descr="EMB000059746b4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36391"/>
            <a:ext cx="2873375" cy="243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_x225142080" descr="EMB000059746b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886983"/>
            <a:ext cx="2816225" cy="253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_x225142728" descr="EMB000059746b4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717107"/>
            <a:ext cx="2873375" cy="214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" name="_x225145392" descr="EMB000059746b4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11575"/>
            <a:ext cx="2816225" cy="214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96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698050" y="11698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문화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8915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직사각형 214"/>
          <p:cNvSpPr>
            <a:spLocks noChangeArrowheads="1"/>
          </p:cNvSpPr>
          <p:nvPr/>
        </p:nvSpPr>
        <p:spPr bwMode="auto">
          <a:xfrm>
            <a:off x="541084" y="641323"/>
            <a:ext cx="2035132" cy="2978644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476" b="1" dirty="0">
                <a:ea typeface="굴림" panose="020B0600000101010101" pitchFamily="50" charset="-127"/>
              </a:rPr>
              <a:t>-</a:t>
            </a:r>
            <a:r>
              <a:rPr lang="ko-KR" altLang="en-US" sz="1476" b="1" dirty="0">
                <a:ea typeface="굴림" panose="020B0600000101010101" pitchFamily="50" charset="-127"/>
              </a:rPr>
              <a:t>주민 참여</a:t>
            </a:r>
            <a:r>
              <a:rPr lang="en-US" altLang="ko-KR" sz="1476" b="1" dirty="0">
                <a:ea typeface="굴림" panose="020B0600000101010101" pitchFamily="50" charset="-127"/>
              </a:rPr>
              <a:t>)</a:t>
            </a:r>
            <a:r>
              <a:rPr lang="ko-KR" altLang="en-US" sz="1476" b="1" dirty="0">
                <a:ea typeface="굴림" panose="020B0600000101010101" pitchFamily="50" charset="-127"/>
              </a:rPr>
              <a:t> 마을 환경 문제 고민 개선</a:t>
            </a:r>
            <a:r>
              <a:rPr lang="en-US" altLang="ko-KR" sz="1476" b="1" dirty="0">
                <a:ea typeface="굴림" panose="020B0600000101010101" pitchFamily="50" charset="-127"/>
              </a:rPr>
              <a:t>(</a:t>
            </a:r>
            <a:r>
              <a:rPr lang="ko-KR" altLang="en-US" sz="1476" b="1" dirty="0">
                <a:ea typeface="굴림" panose="020B0600000101010101" pitchFamily="50" charset="-127"/>
              </a:rPr>
              <a:t>쓰레기</a:t>
            </a:r>
            <a:r>
              <a:rPr lang="en-US" altLang="ko-KR" sz="1476" b="1" dirty="0">
                <a:ea typeface="굴림" panose="020B0600000101010101" pitchFamily="50" charset="-127"/>
              </a:rPr>
              <a:t>)</a:t>
            </a: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476" b="1" dirty="0" err="1">
                <a:ea typeface="굴림" panose="020B0600000101010101" pitchFamily="50" charset="-127"/>
              </a:rPr>
              <a:t>자원순환마을만들기</a:t>
            </a:r>
            <a:endParaRPr lang="en-US" altLang="ko-KR" sz="1476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ko-KR" altLang="en-US" sz="1687" b="1" dirty="0" smtClean="0">
                <a:ea typeface="굴림" panose="020B0600000101010101" pitchFamily="50" charset="-127"/>
              </a:rPr>
              <a:t> 에너지 </a:t>
            </a:r>
            <a:r>
              <a:rPr lang="ko-KR" altLang="en-US" sz="1687" b="1" dirty="0">
                <a:ea typeface="굴림" panose="020B0600000101010101" pitchFamily="50" charset="-127"/>
              </a:rPr>
              <a:t>투어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>
                <a:ea typeface="굴림" panose="020B0600000101010101" pitchFamily="50" charset="-127"/>
              </a:rPr>
              <a:t>에너지 정책 참여</a:t>
            </a:r>
            <a:endParaRPr lang="ko-KR" altLang="en-US" sz="1687" dirty="0">
              <a:ea typeface="굴림" panose="020B0600000101010101" pitchFamily="50" charset="-127"/>
            </a:endParaRPr>
          </a:p>
          <a:p>
            <a:pPr eaLnBrk="1" latinLnBrk="1"/>
            <a:r>
              <a:rPr lang="ko-KR" altLang="en-US" sz="1687" b="1" dirty="0">
                <a:ea typeface="굴림" panose="020B0600000101010101" pitchFamily="50" charset="-127"/>
              </a:rPr>
              <a:t>*</a:t>
            </a:r>
            <a:r>
              <a:rPr lang="ko-KR" altLang="en-US" sz="1687" b="1" dirty="0" err="1">
                <a:ea typeface="굴림" panose="020B0600000101010101" pitchFamily="50" charset="-127"/>
              </a:rPr>
              <a:t>에코샵</a:t>
            </a:r>
            <a:r>
              <a:rPr lang="en-US" altLang="ko-KR" sz="1687" b="1" dirty="0">
                <a:ea typeface="굴림" panose="020B0600000101010101" pitchFamily="50" charset="-127"/>
              </a:rPr>
              <a:t>(</a:t>
            </a:r>
            <a:r>
              <a:rPr lang="ko-KR" altLang="en-US" sz="1687" b="1" dirty="0">
                <a:ea typeface="굴림" panose="020B0600000101010101" pitchFamily="50" charset="-127"/>
              </a:rPr>
              <a:t>환경물품</a:t>
            </a:r>
            <a:r>
              <a:rPr lang="en-US" altLang="ko-KR" sz="1687" b="1" dirty="0">
                <a:ea typeface="굴림" panose="020B0600000101010101" pitchFamily="50" charset="-127"/>
              </a:rPr>
              <a:t>)</a:t>
            </a:r>
          </a:p>
          <a:p>
            <a:pPr eaLnBrk="1" latinLnBrk="1"/>
            <a:r>
              <a:rPr lang="ko-KR" altLang="en-US" sz="1687" b="1" dirty="0" smtClean="0">
                <a:ea typeface="굴림" panose="020B0600000101010101" pitchFamily="50" charset="-127"/>
              </a:rPr>
              <a:t>운영</a:t>
            </a:r>
            <a:endParaRPr lang="en-US" altLang="ko-KR" sz="1687" b="1" dirty="0" smtClean="0">
              <a:ea typeface="굴림" panose="020B0600000101010101" pitchFamily="50" charset="-127"/>
            </a:endParaRPr>
          </a:p>
          <a:p>
            <a:pPr eaLnBrk="1" latinLnBrk="1"/>
            <a:r>
              <a:rPr lang="en-US" altLang="ko-KR" sz="1687" b="1" dirty="0" smtClean="0">
                <a:ea typeface="굴림" panose="020B0600000101010101" pitchFamily="50" charset="-127"/>
              </a:rPr>
              <a:t>- 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아나바다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 장터</a:t>
            </a:r>
            <a:endParaRPr lang="ko-KR" altLang="en-US" sz="1687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  <a:buFontTx/>
              <a:buChar char="-"/>
            </a:pPr>
            <a:endParaRPr lang="en-US" altLang="ko-KR" sz="1476" b="1" dirty="0">
              <a:ea typeface="굴림" panose="020B0600000101010101" pitchFamily="50" charset="-127"/>
            </a:endParaRPr>
          </a:p>
        </p:txBody>
      </p:sp>
      <p:sp>
        <p:nvSpPr>
          <p:cNvPr id="18" name="아래쪽 화살표 17"/>
          <p:cNvSpPr/>
          <p:nvPr/>
        </p:nvSpPr>
        <p:spPr>
          <a:xfrm>
            <a:off x="1256666" y="439108"/>
            <a:ext cx="246125" cy="1557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cxnSp>
        <p:nvCxnSpPr>
          <p:cNvPr id="38918" name="직선 연결선 83"/>
          <p:cNvCxnSpPr>
            <a:cxnSpLocks noChangeShapeType="1"/>
          </p:cNvCxnSpPr>
          <p:nvPr/>
        </p:nvCxnSpPr>
        <p:spPr bwMode="auto">
          <a:xfrm>
            <a:off x="4458146" y="863110"/>
            <a:ext cx="0" cy="19003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pic>
        <p:nvPicPr>
          <p:cNvPr id="38919" name="그림 19" descr="관저마을의 하루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969" y="0"/>
            <a:ext cx="4822031" cy="2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그림 21" descr="서구를 빛낸자랑스러운서구인상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969" y="2431107"/>
            <a:ext cx="4822031" cy="2712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그림 28" descr="시민참여정책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84" y="3325192"/>
            <a:ext cx="2637884" cy="1818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897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187624" y="84156"/>
            <a:ext cx="2232248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algn="ctr" defTabSz="300022">
              <a:spcAft>
                <a:spcPct val="35000"/>
              </a:spcAft>
              <a:defRPr/>
            </a:pPr>
            <a:r>
              <a:rPr lang="ko-KR" altLang="en-US" sz="1793" b="1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환경문화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9939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그림 16" descr="에너지투어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935" y="51469"/>
            <a:ext cx="3881065" cy="2438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그림 11" descr="1회용품없는 관저마을의 하루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263" y="2458734"/>
            <a:ext cx="3918737" cy="253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58734"/>
            <a:ext cx="3278312" cy="245873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8237"/>
            <a:ext cx="3278312" cy="177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8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395536" y="183971"/>
            <a:ext cx="2085662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환경문화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(</a:t>
            </a: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축제</a:t>
            </a:r>
            <a:r>
              <a:rPr lang="en-US" altLang="ko-KR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)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40963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아래쪽 화살표 17"/>
          <p:cNvSpPr/>
          <p:nvPr/>
        </p:nvSpPr>
        <p:spPr>
          <a:xfrm>
            <a:off x="1488118" y="700172"/>
            <a:ext cx="246125" cy="1557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cxnSp>
        <p:nvCxnSpPr>
          <p:cNvPr id="40965" name="직선 연결선 83"/>
          <p:cNvCxnSpPr>
            <a:cxnSpLocks noChangeShapeType="1"/>
          </p:cNvCxnSpPr>
          <p:nvPr/>
        </p:nvCxnSpPr>
        <p:spPr bwMode="auto">
          <a:xfrm>
            <a:off x="4458146" y="863110"/>
            <a:ext cx="0" cy="19003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40966" name="직사각형 215"/>
          <p:cNvSpPr>
            <a:spLocks noChangeArrowheads="1"/>
          </p:cNvSpPr>
          <p:nvPr/>
        </p:nvSpPr>
        <p:spPr bwMode="auto">
          <a:xfrm>
            <a:off x="785952" y="991178"/>
            <a:ext cx="1695246" cy="3952820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1687" b="1" dirty="0" smtClean="0">
                <a:ea typeface="굴림" panose="020B0600000101010101" pitchFamily="50" charset="-127"/>
              </a:rPr>
              <a:t>-(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자원순환마을만들기</a:t>
            </a:r>
            <a:r>
              <a:rPr lang="en-US" altLang="ko-KR" sz="1687" b="1" dirty="0" smtClean="0">
                <a:ea typeface="굴림" panose="020B0600000101010101" pitchFamily="50" charset="-127"/>
              </a:rPr>
              <a:t>)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일회용품 </a:t>
            </a:r>
            <a:r>
              <a:rPr lang="ko-KR" altLang="en-US" sz="1687" b="1" dirty="0">
                <a:ea typeface="굴림" panose="020B0600000101010101" pitchFamily="50" charset="-127"/>
              </a:rPr>
              <a:t>없는 관저동의 하루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환경퀴즈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 err="1">
                <a:ea typeface="굴림" panose="020B0600000101010101" pitchFamily="50" charset="-127"/>
              </a:rPr>
              <a:t>에너지의날</a:t>
            </a:r>
            <a:endParaRPr lang="en-US" altLang="ko-KR" sz="1687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687" b="1" dirty="0">
                <a:ea typeface="굴림" panose="020B0600000101010101" pitchFamily="50" charset="-127"/>
              </a:rPr>
              <a:t>-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환경교육한마당</a:t>
            </a:r>
            <a:endParaRPr lang="en-US" altLang="ko-KR" sz="1687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687" b="1" dirty="0" smtClean="0">
                <a:ea typeface="굴림" panose="020B0600000101010101" pitchFamily="50" charset="-127"/>
              </a:rPr>
              <a:t>-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아나바다장터</a:t>
            </a:r>
            <a:endParaRPr lang="en-US" altLang="ko-KR" sz="1687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1687" b="1" dirty="0" smtClean="0">
                <a:ea typeface="굴림" panose="020B0600000101010101" pitchFamily="50" charset="-127"/>
              </a:rPr>
              <a:t>-</a:t>
            </a:r>
            <a:r>
              <a:rPr lang="ko-KR" altLang="en-US" sz="1687" b="1" dirty="0" err="1" smtClean="0">
                <a:ea typeface="굴림" panose="020B0600000101010101" pitchFamily="50" charset="-127"/>
              </a:rPr>
              <a:t>데면대면하지</a:t>
            </a:r>
            <a:r>
              <a:rPr lang="ko-KR" altLang="en-US" sz="1687" b="1" dirty="0" smtClean="0">
                <a:ea typeface="굴림" panose="020B0600000101010101" pitchFamily="50" charset="-127"/>
              </a:rPr>
              <a:t> 않는 환경교육</a:t>
            </a:r>
            <a:endParaRPr lang="en-US" altLang="ko-KR" sz="1687" b="1" dirty="0">
              <a:ea typeface="굴림" panose="020B0600000101010101" pitchFamily="50" charset="-127"/>
            </a:endParaRPr>
          </a:p>
        </p:txBody>
      </p:sp>
      <p:pic>
        <p:nvPicPr>
          <p:cNvPr id="40967" name="그림 8" descr="자원순환마을만들기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115" y="0"/>
            <a:ext cx="4935885" cy="234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그림 11" descr="자원순환축제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443" y="2383390"/>
            <a:ext cx="4973557" cy="276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55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821934" y="160735"/>
            <a:ext cx="1669945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환경문화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37891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43558"/>
            <a:ext cx="4869160" cy="372387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76064"/>
            <a:ext cx="3614005" cy="399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98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821935" y="160735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축제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4198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그림 6" descr="불을끄고 별을켜다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24223"/>
            <a:ext cx="3052279" cy="421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그림 8" descr="교육및 축제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51" y="0"/>
            <a:ext cx="3768049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13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842461" y="195486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먹거리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43011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아래쪽 화살표 17"/>
          <p:cNvSpPr/>
          <p:nvPr/>
        </p:nvSpPr>
        <p:spPr>
          <a:xfrm>
            <a:off x="1359824" y="679441"/>
            <a:ext cx="246125" cy="1557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6" tIns="38403" rIns="76806" bIns="38403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cxnSp>
        <p:nvCxnSpPr>
          <p:cNvPr id="43013" name="직선 연결선 83"/>
          <p:cNvCxnSpPr>
            <a:cxnSpLocks noChangeShapeType="1"/>
          </p:cNvCxnSpPr>
          <p:nvPr/>
        </p:nvCxnSpPr>
        <p:spPr bwMode="auto">
          <a:xfrm>
            <a:off x="4458146" y="863110"/>
            <a:ext cx="0" cy="19003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43014" name="직사각형 216"/>
          <p:cNvSpPr>
            <a:spLocks noChangeArrowheads="1"/>
          </p:cNvSpPr>
          <p:nvPr/>
        </p:nvSpPr>
        <p:spPr bwMode="auto">
          <a:xfrm>
            <a:off x="842460" y="952000"/>
            <a:ext cx="1713315" cy="1518757"/>
          </a:xfrm>
          <a:prstGeom prst="rect">
            <a:avLst/>
          </a:prstGeom>
          <a:noFill/>
          <a:ln w="9525">
            <a:solidFill>
              <a:schemeClr val="accent1">
                <a:alpha val="74117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57603" tIns="28801" rIns="57603" bIns="28801">
            <a:spAutoFit/>
          </a:bodyPr>
          <a:lstStyle>
            <a:lvl1pPr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092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092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lnSpc>
                <a:spcPct val="150000"/>
              </a:lnSpc>
            </a:pPr>
            <a:r>
              <a:rPr lang="en-US" altLang="ko-KR" sz="2109" b="1" dirty="0">
                <a:ea typeface="굴림" panose="020B0600000101010101" pitchFamily="50" charset="-127"/>
              </a:rPr>
              <a:t>-</a:t>
            </a:r>
            <a:r>
              <a:rPr lang="ko-KR" altLang="en-US" sz="2109" b="1" dirty="0" err="1">
                <a:ea typeface="굴림" panose="020B0600000101010101" pitchFamily="50" charset="-127"/>
              </a:rPr>
              <a:t>로컬푸드</a:t>
            </a:r>
            <a:endParaRPr lang="en-US" altLang="ko-KR" sz="2109" b="1" dirty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2109" b="1" dirty="0">
                <a:ea typeface="굴림" panose="020B0600000101010101" pitchFamily="50" charset="-127"/>
              </a:rPr>
              <a:t>-</a:t>
            </a:r>
            <a:r>
              <a:rPr lang="ko-KR" altLang="en-US" sz="2109" b="1" dirty="0" err="1" smtClean="0">
                <a:ea typeface="굴림" panose="020B0600000101010101" pitchFamily="50" charset="-127"/>
              </a:rPr>
              <a:t>함밥</a:t>
            </a:r>
            <a:endParaRPr lang="en-US" altLang="ko-KR" sz="2109" b="1" dirty="0" smtClean="0">
              <a:ea typeface="굴림" panose="020B0600000101010101" pitchFamily="50" charset="-127"/>
            </a:endParaRPr>
          </a:p>
          <a:p>
            <a:pPr algn="l" eaLnBrk="1">
              <a:lnSpc>
                <a:spcPct val="150000"/>
              </a:lnSpc>
            </a:pPr>
            <a:r>
              <a:rPr lang="en-US" altLang="ko-KR" sz="2109" b="1" dirty="0" smtClean="0">
                <a:ea typeface="굴림" panose="020B0600000101010101" pitchFamily="50" charset="-127"/>
              </a:rPr>
              <a:t>- </a:t>
            </a:r>
            <a:r>
              <a:rPr lang="ko-KR" altLang="en-US" sz="2109" b="1" dirty="0" smtClean="0">
                <a:ea typeface="굴림" panose="020B0600000101010101" pitchFamily="50" charset="-127"/>
              </a:rPr>
              <a:t>먹거리교육</a:t>
            </a:r>
            <a:endParaRPr lang="en-US" altLang="ko-KR" sz="2109" b="1" dirty="0">
              <a:ea typeface="굴림" panose="020B0600000101010101" pitchFamily="50" charset="-127"/>
            </a:endParaRPr>
          </a:p>
        </p:txBody>
      </p:sp>
      <p:pic>
        <p:nvPicPr>
          <p:cNvPr id="43015" name="그림 14" descr="함밥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89" y="2543004"/>
            <a:ext cx="4036643" cy="2569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-1"/>
            <a:ext cx="3990422" cy="2665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8" y="2665537"/>
            <a:ext cx="3990422" cy="249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4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 bwMode="auto">
          <a:xfrm>
            <a:off x="1821935" y="160735"/>
            <a:ext cx="1161976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먹거리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44035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그림 11" descr="함밥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54680"/>
            <a:ext cx="3861048" cy="4263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54680"/>
            <a:ext cx="4176464" cy="426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9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모서리가 둥근 직사각형 3"/>
          <p:cNvSpPr/>
          <p:nvPr/>
        </p:nvSpPr>
        <p:spPr bwMode="auto">
          <a:xfrm>
            <a:off x="504498" y="105654"/>
            <a:ext cx="1728192" cy="38090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1793" b="1" dirty="0" smtClean="0">
                <a:solidFill>
                  <a:schemeClr val="tx1"/>
                </a:solidFill>
                <a:latin typeface="한컴 윤고딕 240" pitchFamily="18" charset="-127"/>
                <a:ea typeface="한컴 윤고딕 240" pitchFamily="18" charset="-127"/>
              </a:rPr>
              <a:t>역량강화</a:t>
            </a:r>
            <a:endParaRPr lang="en-US" altLang="ko-KR" sz="1793" b="1" dirty="0">
              <a:solidFill>
                <a:schemeClr val="tx1"/>
              </a:solidFill>
              <a:latin typeface="한컴 윤고딕 240" pitchFamily="18" charset="-127"/>
              <a:ea typeface="한컴 윤고딕 240" pitchFamily="18" charset="-127"/>
            </a:endParaRPr>
          </a:p>
        </p:txBody>
      </p:sp>
      <p:pic>
        <p:nvPicPr>
          <p:cNvPr id="18438" name="_x225140496" descr="EMB000059746b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049" y="2460767"/>
            <a:ext cx="2879725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_x225141072" descr="EMB000059746b4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640" y="123910"/>
            <a:ext cx="2832134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_x225142224" descr="EMB000059746b4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552" y="2460768"/>
            <a:ext cx="2827337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_x225142584" descr="EMB000059746b4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002" y="123910"/>
            <a:ext cx="2782887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_x225144096" descr="EMB000059746b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94" y="2798603"/>
            <a:ext cx="2827338" cy="20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3" name="_x225144240" descr="EMB000059746b4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94" y="696414"/>
            <a:ext cx="2827337" cy="206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26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482886" y="1177882"/>
            <a:ext cx="6617506" cy="55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marL="404813" indent="-4048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 dirty="0" err="1">
                <a:ea typeface="08서울남산체 M"/>
                <a:cs typeface="08서울남산체 M"/>
              </a:rPr>
              <a:t>주민스스로</a:t>
            </a:r>
            <a:r>
              <a:rPr lang="ko-KR" altLang="en-US" sz="3164" dirty="0">
                <a:ea typeface="08서울남산체 M"/>
                <a:cs typeface="08서울남산체 M"/>
              </a:rPr>
              <a:t> 공동의 문제를 해결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20558" y="2006669"/>
            <a:ext cx="5829970" cy="55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87363" indent="-48736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 dirty="0">
                <a:ea typeface="08서울남산체 M"/>
                <a:cs typeface="08서울남산체 M"/>
              </a:rPr>
              <a:t>관계망 형성</a:t>
            </a:r>
            <a:r>
              <a:rPr lang="en-US" altLang="ko-KR" sz="3164" dirty="0">
                <a:ea typeface="08서울남산체 M"/>
                <a:cs typeface="08서울남산체 M"/>
              </a:rPr>
              <a:t> </a:t>
            </a:r>
            <a:r>
              <a:rPr lang="ko-KR" altLang="en-US" sz="3164" dirty="0">
                <a:ea typeface="08서울남산체 M"/>
                <a:cs typeface="08서울남산체 M"/>
              </a:rPr>
              <a:t>지속</a:t>
            </a:r>
            <a:r>
              <a:rPr lang="en-US" altLang="ko-KR" sz="3164" dirty="0">
                <a:ea typeface="08서울남산체 M"/>
                <a:cs typeface="08서울남산체 M"/>
              </a:rPr>
              <a:t>, </a:t>
            </a:r>
            <a:r>
              <a:rPr lang="ko-KR" altLang="en-US" sz="3164" dirty="0">
                <a:ea typeface="08서울남산체 M"/>
                <a:cs typeface="08서울남산체 M"/>
              </a:rPr>
              <a:t>발전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36162" y="2833720"/>
            <a:ext cx="5537802" cy="55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marL="404813" indent="-4048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>
              <a:buFont typeface="Arial" panose="020B0604020202020204" pitchFamily="34" charset="0"/>
              <a:buChar char="•"/>
            </a:pPr>
            <a:r>
              <a:rPr lang="ko-KR" altLang="en-US" sz="3164" dirty="0">
                <a:ea typeface="08서울남산체 M"/>
                <a:cs typeface="08서울남산체 M"/>
              </a:rPr>
              <a:t>관계망과 관계망의 연결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95536" y="236062"/>
            <a:ext cx="8064896" cy="438154"/>
          </a:xfrm>
          <a:prstGeom prst="rect">
            <a:avLst/>
          </a:prstGeom>
          <a:noFill/>
        </p:spPr>
        <p:txBody>
          <a:bodyPr wrap="square" lIns="48218" tIns="24109" rIns="48218" bIns="24109">
            <a:spAutoFit/>
          </a:bodyPr>
          <a:lstStyle/>
          <a:p>
            <a:pPr defTabSz="308033">
              <a:defRPr/>
            </a:pPr>
            <a:r>
              <a:rPr lang="ko-KR" altLang="en-US" sz="1476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지역주민에 의한 </a:t>
            </a:r>
            <a:r>
              <a:rPr lang="ko-KR" altLang="en-US" sz="2531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마을 단위 </a:t>
            </a:r>
            <a:r>
              <a:rPr lang="ko-KR" altLang="en-US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에너지</a:t>
            </a:r>
            <a:r>
              <a:rPr lang="en-US" altLang="ko-KR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,</a:t>
            </a:r>
            <a:r>
              <a:rPr lang="ko-KR" altLang="en-US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환경</a:t>
            </a:r>
            <a:r>
              <a:rPr lang="en-US" altLang="ko-KR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,</a:t>
            </a:r>
            <a:r>
              <a:rPr lang="ko-KR" altLang="en-US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먹거리</a:t>
            </a:r>
            <a:r>
              <a:rPr lang="ko-KR" altLang="en-US" sz="2531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 교육의 </a:t>
            </a:r>
            <a:r>
              <a:rPr lang="ko-KR" altLang="en-US" sz="2531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동녘M" pitchFamily="18" charset="-127"/>
                <a:ea typeface="HY동녘M" pitchFamily="18" charset="-127"/>
              </a:rPr>
              <a:t>중요성</a:t>
            </a:r>
            <a:endParaRPr lang="en-US" altLang="ko-KR" sz="2531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45063" name="아래쪽 화살표 13"/>
          <p:cNvSpPr>
            <a:spLocks noChangeArrowheads="1"/>
          </p:cNvSpPr>
          <p:nvPr/>
        </p:nvSpPr>
        <p:spPr bwMode="auto">
          <a:xfrm>
            <a:off x="3780886" y="3400537"/>
            <a:ext cx="376721" cy="376721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95C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789" tIns="26789" rIns="26789" bIns="26789" anchor="ctr"/>
          <a:lstStyle>
            <a:lvl1pPr marL="3429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45064" name="아래쪽 화살표 14"/>
          <p:cNvSpPr>
            <a:spLocks noChangeArrowheads="1"/>
          </p:cNvSpPr>
          <p:nvPr/>
        </p:nvSpPr>
        <p:spPr bwMode="auto">
          <a:xfrm>
            <a:off x="3818558" y="2534078"/>
            <a:ext cx="263705" cy="26370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95C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789" tIns="26789" rIns="26789" bIns="26789" anchor="ctr"/>
          <a:lstStyle>
            <a:lvl1pPr marL="3429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45065" name="아래쪽 화살표 15"/>
          <p:cNvSpPr>
            <a:spLocks noChangeArrowheads="1"/>
          </p:cNvSpPr>
          <p:nvPr/>
        </p:nvSpPr>
        <p:spPr bwMode="auto">
          <a:xfrm>
            <a:off x="3818558" y="1705291"/>
            <a:ext cx="263705" cy="26370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95C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789" tIns="26789" rIns="26789" bIns="26789" anchor="ctr"/>
          <a:lstStyle>
            <a:lvl1pPr marL="3429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5842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2175997" y="3861508"/>
            <a:ext cx="3586497" cy="101714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4000" tIns="101250" rIns="101250" bIns="101250" spcCol="1270" anchor="ctr"/>
          <a:lstStyle/>
          <a:p>
            <a:pPr defTabSz="300022">
              <a:spcAft>
                <a:spcPct val="35000"/>
              </a:spcAft>
              <a:defRPr/>
            </a:pPr>
            <a:r>
              <a:rPr lang="ko-KR" altLang="en-US" sz="2847" b="1" dirty="0" smtClean="0">
                <a:solidFill>
                  <a:schemeClr val="tx1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풀뿌리 민주주의</a:t>
            </a:r>
            <a:endParaRPr lang="en-US" altLang="ko-KR" sz="2847" b="1" dirty="0">
              <a:solidFill>
                <a:schemeClr val="tx1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677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3939" y="347268"/>
            <a:ext cx="84385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3000" dirty="0" smtClean="0"/>
              <a:t>‘마을</a:t>
            </a:r>
            <a:r>
              <a:rPr lang="en-US" altLang="ko-KR" sz="3000" dirty="0" smtClean="0"/>
              <a:t>=</a:t>
            </a:r>
            <a:r>
              <a:rPr lang="ko-KR" altLang="en-US" sz="3000" dirty="0" smtClean="0"/>
              <a:t>학교</a:t>
            </a:r>
            <a:endParaRPr lang="ko-KR" altLang="en-US" sz="3000" dirty="0">
              <a:ea typeface="08서울남산체 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8465" y="917819"/>
            <a:ext cx="8568952" cy="3428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4" name="TextBox 3"/>
          <p:cNvSpPr txBox="1"/>
          <p:nvPr/>
        </p:nvSpPr>
        <p:spPr>
          <a:xfrm>
            <a:off x="231873" y="887432"/>
            <a:ext cx="87849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itchFamily="34" charset="0"/>
              <a:buChar char="•"/>
            </a:pPr>
            <a:r>
              <a:rPr lang="ko-KR" altLang="en-US" sz="2400" dirty="0" smtClean="0">
                <a:ea typeface="08서울남산체 M"/>
              </a:rPr>
              <a:t>방과 후</a:t>
            </a:r>
            <a:r>
              <a:rPr lang="en-US" altLang="ko-KR" sz="2400" dirty="0" smtClean="0">
                <a:ea typeface="08서울남산체 M"/>
              </a:rPr>
              <a:t>, </a:t>
            </a:r>
            <a:r>
              <a:rPr lang="ko-KR" altLang="en-US" sz="2400" dirty="0">
                <a:ea typeface="08서울남산체 M"/>
              </a:rPr>
              <a:t>마을을 기반으로 한 방과후 </a:t>
            </a:r>
            <a:r>
              <a:rPr lang="ko-KR" altLang="en-US" sz="2400" dirty="0" smtClean="0">
                <a:ea typeface="08서울남산체 M"/>
              </a:rPr>
              <a:t>체험활동</a:t>
            </a:r>
            <a:endParaRPr lang="en-US" altLang="ko-KR" sz="2400" dirty="0" smtClean="0">
              <a:ea typeface="08서울남산체 M"/>
            </a:endParaRPr>
          </a:p>
          <a:p>
            <a:pPr marL="214313" indent="-214313">
              <a:buFont typeface="Arial" pitchFamily="34" charset="0"/>
              <a:buChar char="•"/>
            </a:pPr>
            <a:r>
              <a:rPr lang="ko-KR" altLang="en-US" sz="2400" dirty="0" smtClean="0">
                <a:ea typeface="08서울남산체 M"/>
              </a:rPr>
              <a:t>평생학습에서는 </a:t>
            </a:r>
            <a:r>
              <a:rPr lang="ko-KR" altLang="en-US" sz="2400" dirty="0" err="1">
                <a:ea typeface="08서울남산체 M"/>
              </a:rPr>
              <a:t>지자체가</a:t>
            </a:r>
            <a:r>
              <a:rPr lang="ko-KR" altLang="en-US" sz="2400" dirty="0">
                <a:ea typeface="08서울남산체 M"/>
              </a:rPr>
              <a:t> 성인들을 대상으로 진행하는 </a:t>
            </a:r>
            <a:endParaRPr lang="en-US" altLang="ko-KR" sz="2400" dirty="0" smtClean="0">
              <a:ea typeface="08서울남산체 M"/>
            </a:endParaRPr>
          </a:p>
          <a:p>
            <a:pPr marL="214313" indent="-214313">
              <a:buFont typeface="Arial" pitchFamily="34" charset="0"/>
              <a:buChar char="•"/>
            </a:pPr>
            <a:r>
              <a:rPr lang="ko-KR" altLang="en-US" sz="2400" dirty="0" smtClean="0">
                <a:ea typeface="08서울남산체 M"/>
              </a:rPr>
              <a:t>마을공동체를 </a:t>
            </a:r>
            <a:r>
              <a:rPr lang="ko-KR" altLang="en-US" sz="2400" dirty="0">
                <a:ea typeface="08서울남산체 M"/>
              </a:rPr>
              <a:t>안내하는 </a:t>
            </a:r>
            <a:r>
              <a:rPr lang="ko-KR" altLang="en-US" sz="2400" dirty="0" smtClean="0">
                <a:ea typeface="08서울남산체 M"/>
              </a:rPr>
              <a:t>교육과정</a:t>
            </a:r>
            <a:endParaRPr lang="en-US" altLang="ko-KR" sz="2400" dirty="0" smtClean="0">
              <a:ea typeface="08서울남산체 M"/>
            </a:endParaRPr>
          </a:p>
          <a:p>
            <a:pPr marL="214313" indent="-214313">
              <a:buFont typeface="Arial" pitchFamily="34" charset="0"/>
              <a:buChar char="•"/>
            </a:pPr>
            <a:endParaRPr lang="en-US" altLang="ko-KR" sz="2400" dirty="0">
              <a:ea typeface="08서울남산체 M"/>
            </a:endParaRPr>
          </a:p>
          <a:p>
            <a:pPr marL="214313" indent="-214313">
              <a:buFont typeface="Arial" pitchFamily="34" charset="0"/>
              <a:buChar char="•"/>
            </a:pPr>
            <a:r>
              <a:rPr lang="ko-KR" altLang="en-US" sz="2400" dirty="0">
                <a:ea typeface="08서울남산체 M"/>
              </a:rPr>
              <a:t>마을이라는 일상의 관계 속에서 </a:t>
            </a:r>
            <a:r>
              <a:rPr lang="ko-KR" altLang="en-US" sz="2400" dirty="0" smtClean="0">
                <a:ea typeface="08서울남산체 M"/>
              </a:rPr>
              <a:t>다양한 참여활동을 </a:t>
            </a:r>
            <a:r>
              <a:rPr lang="ko-KR" altLang="en-US" sz="2400" dirty="0">
                <a:ea typeface="08서울남산체 M"/>
              </a:rPr>
              <a:t>통하여 </a:t>
            </a:r>
            <a:endParaRPr lang="en-US" altLang="ko-KR" sz="2400" dirty="0" smtClean="0">
              <a:ea typeface="08서울남산체 M"/>
            </a:endParaRPr>
          </a:p>
          <a:p>
            <a:pPr marL="214313" indent="-214313">
              <a:buFont typeface="Arial" pitchFamily="34" charset="0"/>
              <a:buChar char="•"/>
            </a:pPr>
            <a:r>
              <a:rPr lang="ko-KR" altLang="en-US" sz="2400" dirty="0" smtClean="0">
                <a:ea typeface="08서울남산체 M"/>
              </a:rPr>
              <a:t>지적</a:t>
            </a:r>
            <a:r>
              <a:rPr lang="en-US" altLang="ko-KR" sz="2400" dirty="0">
                <a:ea typeface="08서울남산체 M"/>
              </a:rPr>
              <a:t>, </a:t>
            </a:r>
            <a:r>
              <a:rPr lang="ko-KR" altLang="en-US" sz="2400" dirty="0">
                <a:ea typeface="08서울남산체 M"/>
              </a:rPr>
              <a:t>정서적 발달을 성취하는 </a:t>
            </a:r>
            <a:r>
              <a:rPr lang="ko-KR" altLang="en-US" sz="3200" b="1" dirty="0">
                <a:ea typeface="08서울남산체 M"/>
              </a:rPr>
              <a:t>학습과 배움의 생태계</a:t>
            </a:r>
            <a:r>
              <a:rPr lang="ko-KR" altLang="en-US" sz="2400" dirty="0">
                <a:ea typeface="08서울남산체 M"/>
              </a:rPr>
              <a:t>를 말한다</a:t>
            </a:r>
            <a:r>
              <a:rPr lang="en-US" altLang="ko-KR" sz="2400" dirty="0">
                <a:ea typeface="08서울남산체 M"/>
              </a:rPr>
              <a:t>. </a:t>
            </a:r>
            <a:r>
              <a:rPr lang="ko-KR" altLang="en-US" sz="2400" dirty="0">
                <a:ea typeface="08서울남산체 M"/>
              </a:rPr>
              <a:t>여기서 </a:t>
            </a:r>
            <a:r>
              <a:rPr lang="ko-KR" altLang="en-US" sz="2400" dirty="0" smtClean="0">
                <a:ea typeface="08서울남산체 M"/>
              </a:rPr>
              <a:t>활동은</a:t>
            </a:r>
            <a:r>
              <a:rPr lang="en-US" altLang="ko-KR" sz="2400" dirty="0">
                <a:ea typeface="08서울남산체 M"/>
              </a:rPr>
              <a:t>, </a:t>
            </a:r>
            <a:r>
              <a:rPr lang="ko-KR" altLang="en-US" sz="2400" dirty="0" smtClean="0">
                <a:ea typeface="08서울남산체 M"/>
              </a:rPr>
              <a:t>직접 </a:t>
            </a:r>
            <a:r>
              <a:rPr lang="ko-KR" altLang="en-US" sz="2400" dirty="0">
                <a:ea typeface="08서울남산체 M"/>
              </a:rPr>
              <a:t>자신의 몸을 사용하는 감각체험을 기초로 하는 실천적 </a:t>
            </a:r>
            <a:r>
              <a:rPr lang="ko-KR" altLang="en-US" sz="2400" dirty="0" smtClean="0">
                <a:ea typeface="08서울남산체 M"/>
              </a:rPr>
              <a:t>활동이 </a:t>
            </a:r>
            <a:r>
              <a:rPr lang="ko-KR" altLang="en-US" sz="2400" dirty="0">
                <a:ea typeface="08서울남산체 M"/>
              </a:rPr>
              <a:t>중심이 </a:t>
            </a:r>
            <a:r>
              <a:rPr lang="ko-KR" altLang="en-US" sz="2400" dirty="0" smtClean="0">
                <a:ea typeface="08서울남산체 M"/>
              </a:rPr>
              <a:t>된다</a:t>
            </a:r>
            <a:r>
              <a:rPr lang="en-US" altLang="ko-KR" sz="2400" dirty="0" smtClean="0">
                <a:ea typeface="08서울남산체 M"/>
              </a:rPr>
              <a:t>. </a:t>
            </a:r>
            <a:r>
              <a:rPr lang="ko-KR" altLang="en-US" sz="2400" dirty="0" err="1" smtClean="0">
                <a:ea typeface="08서울남산체 M"/>
              </a:rPr>
              <a:t>이과정에서</a:t>
            </a:r>
            <a:r>
              <a:rPr lang="ko-KR" altLang="en-US" sz="2400" dirty="0" smtClean="0">
                <a:ea typeface="08서울남산체 M"/>
              </a:rPr>
              <a:t>  </a:t>
            </a:r>
            <a:r>
              <a:rPr lang="ko-KR" altLang="en-US" sz="2400" dirty="0">
                <a:ea typeface="08서울남산체 M"/>
              </a:rPr>
              <a:t>주민</a:t>
            </a:r>
            <a:r>
              <a:rPr lang="en-US" altLang="ko-KR" sz="2400" dirty="0">
                <a:ea typeface="08서울남산체 M"/>
              </a:rPr>
              <a:t>(</a:t>
            </a:r>
            <a:r>
              <a:rPr lang="ko-KR" altLang="en-US" sz="2400" dirty="0">
                <a:ea typeface="08서울남산체 M"/>
              </a:rPr>
              <a:t>교사</a:t>
            </a:r>
            <a:r>
              <a:rPr lang="en-US" altLang="ko-KR" sz="2400" dirty="0">
                <a:ea typeface="08서울남산체 M"/>
              </a:rPr>
              <a:t>)</a:t>
            </a:r>
            <a:r>
              <a:rPr lang="ko-KR" altLang="en-US" sz="2400" dirty="0">
                <a:ea typeface="08서울남산체 M"/>
              </a:rPr>
              <a:t>들 역시 </a:t>
            </a:r>
            <a:r>
              <a:rPr lang="ko-KR" altLang="en-US" sz="2400" dirty="0" smtClean="0">
                <a:ea typeface="08서울남산체 M"/>
              </a:rPr>
              <a:t>직간접적인 </a:t>
            </a:r>
            <a:r>
              <a:rPr lang="ko-KR" altLang="en-US" sz="2400" dirty="0">
                <a:ea typeface="08서울남산체 M"/>
              </a:rPr>
              <a:t>교육적 관계를 경험하면서 학습하고 성장하게 된다</a:t>
            </a:r>
            <a:r>
              <a:rPr lang="en-US" altLang="ko-KR" sz="2400" dirty="0">
                <a:ea typeface="08서울남산체 M"/>
              </a:rPr>
              <a:t>. </a:t>
            </a:r>
            <a:endParaRPr lang="ko-KR" altLang="en-US" sz="2400" dirty="0">
              <a:ea typeface="08서울남산체 M"/>
            </a:endParaRPr>
          </a:p>
        </p:txBody>
      </p:sp>
    </p:spTree>
    <p:extLst>
      <p:ext uri="{BB962C8B-B14F-4D97-AF65-F5344CB8AC3E}">
        <p14:creationId xmlns:p14="http://schemas.microsoft.com/office/powerpoint/2010/main" val="175496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22838" y="1419622"/>
            <a:ext cx="6328916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우리에게 마을은</a:t>
            </a:r>
            <a:r>
              <a:rPr lang="en-US" altLang="ko-KR" sz="3480" b="1" dirty="0" smtClean="0">
                <a:ea typeface="08서울남산체 M"/>
                <a:cs typeface="08서울남산체 M"/>
              </a:rPr>
              <a:t>?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70383" y="2378170"/>
            <a:ext cx="6328916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우리에게 이웃은</a:t>
            </a:r>
            <a:r>
              <a:rPr lang="en-US" altLang="ko-KR" sz="3480" b="1" dirty="0" smtClean="0">
                <a:ea typeface="08서울남산체 M"/>
                <a:cs typeface="08서울남산체 M"/>
              </a:rPr>
              <a:t>?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70383" y="3363838"/>
            <a:ext cx="7201080" cy="105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200" b="1" dirty="0" smtClean="0">
                <a:ea typeface="08서울남산체 M"/>
                <a:cs typeface="08서울남산체 M"/>
              </a:rPr>
              <a:t>우리에게 </a:t>
            </a:r>
            <a:endParaRPr lang="en-US" altLang="ko-KR" sz="3200" b="1" dirty="0" smtClean="0">
              <a:ea typeface="08서울남산체 M"/>
              <a:cs typeface="08서울남산체 M"/>
            </a:endParaRPr>
          </a:p>
          <a:p>
            <a:pPr algn="l" eaLnBrk="1"/>
            <a:r>
              <a:rPr lang="ko-KR" altLang="en-US" sz="3200" b="1" dirty="0" smtClean="0">
                <a:ea typeface="08서울남산체 M"/>
                <a:cs typeface="08서울남산체 M"/>
              </a:rPr>
              <a:t>한 마을에서 삶을 같이 </a:t>
            </a:r>
            <a:r>
              <a:rPr lang="ko-KR" altLang="en-US" sz="3200" b="1" dirty="0" err="1" smtClean="0">
                <a:ea typeface="08서울남산체 M"/>
                <a:cs typeface="08서울남산체 M"/>
              </a:rPr>
              <a:t>살아간다는것은</a:t>
            </a:r>
            <a:r>
              <a:rPr lang="en-US" altLang="ko-KR" sz="3200" b="1" dirty="0" smtClean="0">
                <a:ea typeface="08서울남산체 M"/>
                <a:cs typeface="08서울남산체 M"/>
              </a:rPr>
              <a:t>?</a:t>
            </a:r>
            <a:endParaRPr lang="ko-KR" altLang="en-US" sz="3200" b="1" dirty="0">
              <a:ea typeface="08서울남산체 M"/>
              <a:cs typeface="08서울남산체 M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483724" y="347421"/>
            <a:ext cx="4240404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err="1" smtClean="0">
                <a:ea typeface="08서울남산체 M"/>
                <a:cs typeface="08서울남산체 M"/>
              </a:rPr>
              <a:t>의미찾기</a:t>
            </a:r>
            <a:r>
              <a:rPr lang="ko-KR" altLang="en-US" sz="3480" b="1" dirty="0" smtClean="0">
                <a:ea typeface="08서울남산체 M"/>
                <a:cs typeface="08서울남산체 M"/>
              </a:rPr>
              <a:t> 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</p:spTree>
    <p:extLst>
      <p:ext uri="{BB962C8B-B14F-4D97-AF65-F5344CB8AC3E}">
        <p14:creationId xmlns:p14="http://schemas.microsoft.com/office/powerpoint/2010/main" val="90301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358987" y="917525"/>
            <a:ext cx="6426864" cy="343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>
              <a:defRPr/>
            </a:pPr>
            <a:endParaRPr lang="ko-KR" altLang="en-US" sz="949">
              <a:solidFill>
                <a:srgbClr val="FFFFFF"/>
              </a:solidFill>
              <a:ea typeface="굴림" pitchFamily="50" charset="-127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483724" y="347421"/>
            <a:ext cx="6040604" cy="60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eaLnBrk="1"/>
            <a:r>
              <a:rPr lang="ko-KR" altLang="en-US" sz="3480" b="1" dirty="0" smtClean="0">
                <a:ea typeface="08서울남산체 M"/>
                <a:cs typeface="08서울남산체 M"/>
              </a:rPr>
              <a:t>마을에서 찾아가기</a:t>
            </a:r>
            <a:r>
              <a:rPr lang="en-US" altLang="ko-KR" sz="3480" b="1" dirty="0" smtClean="0">
                <a:ea typeface="08서울남산체 M"/>
                <a:cs typeface="08서울남산체 M"/>
              </a:rPr>
              <a:t>?</a:t>
            </a:r>
            <a:r>
              <a:rPr lang="ko-KR" altLang="en-US" sz="3480" b="1" dirty="0" smtClean="0">
                <a:ea typeface="08서울남산체 M"/>
                <a:cs typeface="08서울남산체 M"/>
              </a:rPr>
              <a:t> </a:t>
            </a:r>
            <a:endParaRPr lang="ko-KR" altLang="en-US" sz="3480" b="1" dirty="0">
              <a:ea typeface="08서울남산체 M"/>
              <a:cs typeface="08서울남산체 M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822630"/>
              </p:ext>
            </p:extLst>
          </p:nvPr>
        </p:nvGraphicFramePr>
        <p:xfrm>
          <a:off x="971600" y="1272710"/>
          <a:ext cx="6840760" cy="3414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0380"/>
                <a:gridCol w="3420380"/>
              </a:tblGrid>
              <a:tr h="5789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내가 </a:t>
                      </a:r>
                      <a:r>
                        <a:rPr lang="ko-KR" altLang="en-US" sz="2400" dirty="0" err="1" smtClean="0"/>
                        <a:t>하고싶은것</a:t>
                      </a:r>
                      <a:endParaRPr lang="ko-KR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내가 </a:t>
                      </a:r>
                      <a:r>
                        <a:rPr lang="ko-KR" altLang="en-US" sz="2400" dirty="0" err="1" smtClean="0"/>
                        <a:t>할수있는것</a:t>
                      </a:r>
                      <a:endParaRPr lang="ko-KR" altLang="en-US" sz="2400" dirty="0"/>
                    </a:p>
                  </a:txBody>
                  <a:tcPr anchor="ctr"/>
                </a:tc>
              </a:tr>
              <a:tr h="136815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/>
                        <a:t>마을</a:t>
                      </a:r>
                      <a:r>
                        <a:rPr lang="en-US" altLang="ko-KR" sz="2000" dirty="0" smtClean="0"/>
                        <a:t>(</a:t>
                      </a:r>
                      <a:r>
                        <a:rPr lang="ko-KR" altLang="en-US" sz="2000" dirty="0" smtClean="0"/>
                        <a:t>주민</a:t>
                      </a:r>
                      <a:r>
                        <a:rPr lang="en-US" altLang="ko-KR" sz="2000" dirty="0" smtClean="0"/>
                        <a:t>)</a:t>
                      </a:r>
                      <a:r>
                        <a:rPr lang="ko-KR" altLang="en-US" sz="2000" dirty="0" smtClean="0"/>
                        <a:t>이 </a:t>
                      </a:r>
                      <a:r>
                        <a:rPr lang="ko-KR" altLang="en-US" sz="2000" dirty="0" err="1" smtClean="0"/>
                        <a:t>필요한것</a:t>
                      </a:r>
                      <a:endParaRPr lang="ko-KR" altLang="en-US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/>
                        <a:t>마을</a:t>
                      </a:r>
                      <a:r>
                        <a:rPr lang="en-US" altLang="ko-KR" sz="2000" dirty="0" smtClean="0"/>
                        <a:t>(</a:t>
                      </a:r>
                      <a:r>
                        <a:rPr lang="ko-KR" altLang="en-US" sz="2000" dirty="0" smtClean="0"/>
                        <a:t>주민</a:t>
                      </a:r>
                      <a:r>
                        <a:rPr lang="en-US" altLang="ko-KR" sz="2000" dirty="0" smtClean="0"/>
                        <a:t>)</a:t>
                      </a:r>
                      <a:r>
                        <a:rPr lang="ko-KR" altLang="en-US" sz="2000" dirty="0" smtClean="0"/>
                        <a:t>과 </a:t>
                      </a:r>
                      <a:r>
                        <a:rPr lang="ko-KR" altLang="en-US" sz="2000" dirty="0" err="1" smtClean="0"/>
                        <a:t>할수있는것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8194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714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413996" y="195486"/>
            <a:ext cx="4411769" cy="71275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200" b="1" i="1" dirty="0" smtClean="0">
                <a:solidFill>
                  <a:prstClr val="white"/>
                </a:solidFill>
              </a:rPr>
              <a:t>생각둘</a:t>
            </a:r>
            <a:r>
              <a:rPr lang="en-US" altLang="ko-KR" sz="3200" b="1" i="1" dirty="0" smtClean="0">
                <a:solidFill>
                  <a:prstClr val="white"/>
                </a:solidFill>
              </a:rPr>
              <a:t>~</a:t>
            </a:r>
            <a:endParaRPr lang="en-US" altLang="ko-KR" sz="3200" b="1" i="1" dirty="0">
              <a:solidFill>
                <a:prstClr val="white"/>
              </a:solidFill>
            </a:endParaRPr>
          </a:p>
        </p:txBody>
      </p:sp>
      <p:sp>
        <p:nvSpPr>
          <p:cNvPr id="4" name="자유형 3"/>
          <p:cNvSpPr/>
          <p:nvPr/>
        </p:nvSpPr>
        <p:spPr>
          <a:xfrm>
            <a:off x="35446" y="675039"/>
            <a:ext cx="8752917" cy="4096139"/>
          </a:xfrm>
          <a:custGeom>
            <a:avLst/>
            <a:gdLst>
              <a:gd name="connsiteX0" fmla="*/ 448159 w 11664143"/>
              <a:gd name="connsiteY0" fmla="*/ 1032703 h 5385061"/>
              <a:gd name="connsiteX1" fmla="*/ 422759 w 11664143"/>
              <a:gd name="connsiteY1" fmla="*/ 3469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448159 w 11664143"/>
              <a:gd name="connsiteY0" fmla="*/ 10327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321159 w 11664143"/>
              <a:gd name="connsiteY0" fmla="*/ 10200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321159 w 11664143"/>
              <a:gd name="connsiteY18" fmla="*/ 1020003 h 5385061"/>
              <a:gd name="connsiteX0" fmla="*/ 327572 w 11670556"/>
              <a:gd name="connsiteY0" fmla="*/ 10200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327572 w 11670556"/>
              <a:gd name="connsiteY18" fmla="*/ 1020003 h 5385061"/>
              <a:gd name="connsiteX0" fmla="*/ 289472 w 11670556"/>
              <a:gd name="connsiteY0" fmla="*/ 9946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289472 w 11670556"/>
              <a:gd name="connsiteY18" fmla="*/ 994603 h 5385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670556" h="5385061">
                <a:moveTo>
                  <a:pt x="289472" y="994603"/>
                </a:moveTo>
                <a:cubicBezTo>
                  <a:pt x="291589" y="829503"/>
                  <a:pt x="60872" y="442153"/>
                  <a:pt x="302172" y="308803"/>
                </a:cubicBezTo>
                <a:cubicBezTo>
                  <a:pt x="543472" y="175453"/>
                  <a:pt x="1123439" y="192386"/>
                  <a:pt x="1737272" y="194503"/>
                </a:cubicBezTo>
                <a:cubicBezTo>
                  <a:pt x="2351105" y="196620"/>
                  <a:pt x="3223172" y="334203"/>
                  <a:pt x="3985172" y="321503"/>
                </a:cubicBezTo>
                <a:cubicBezTo>
                  <a:pt x="4747172" y="308803"/>
                  <a:pt x="5477422" y="169103"/>
                  <a:pt x="6309272" y="118303"/>
                </a:cubicBezTo>
                <a:cubicBezTo>
                  <a:pt x="7141122" y="67503"/>
                  <a:pt x="8193105" y="25170"/>
                  <a:pt x="8976272" y="16703"/>
                </a:cubicBezTo>
                <a:cubicBezTo>
                  <a:pt x="9759439" y="8236"/>
                  <a:pt x="10572239" y="-36214"/>
                  <a:pt x="11008272" y="67503"/>
                </a:cubicBezTo>
                <a:cubicBezTo>
                  <a:pt x="11444305" y="171220"/>
                  <a:pt x="11492989" y="31520"/>
                  <a:pt x="11592472" y="639003"/>
                </a:cubicBezTo>
                <a:cubicBezTo>
                  <a:pt x="11691955" y="1246486"/>
                  <a:pt x="11603055" y="2977920"/>
                  <a:pt x="11605172" y="3712403"/>
                </a:cubicBezTo>
                <a:cubicBezTo>
                  <a:pt x="11607289" y="4446886"/>
                  <a:pt x="11751222" y="4781320"/>
                  <a:pt x="11605172" y="5045903"/>
                </a:cubicBezTo>
                <a:cubicBezTo>
                  <a:pt x="11459122" y="5310486"/>
                  <a:pt x="11274972" y="5266036"/>
                  <a:pt x="10728872" y="5299903"/>
                </a:cubicBezTo>
                <a:cubicBezTo>
                  <a:pt x="10182772" y="5333770"/>
                  <a:pt x="8328572" y="5249103"/>
                  <a:pt x="8328572" y="5249103"/>
                </a:cubicBezTo>
                <a:lnTo>
                  <a:pt x="4543972" y="5274503"/>
                </a:lnTo>
                <a:cubicBezTo>
                  <a:pt x="3646505" y="5295670"/>
                  <a:pt x="3614755" y="5380336"/>
                  <a:pt x="2943772" y="5376103"/>
                </a:cubicBezTo>
                <a:cubicBezTo>
                  <a:pt x="2272789" y="5371870"/>
                  <a:pt x="1007022" y="5441720"/>
                  <a:pt x="518072" y="5249103"/>
                </a:cubicBezTo>
                <a:cubicBezTo>
                  <a:pt x="29122" y="5056486"/>
                  <a:pt x="65105" y="4705120"/>
                  <a:pt x="10072" y="4220403"/>
                </a:cubicBezTo>
                <a:cubicBezTo>
                  <a:pt x="-44961" y="3735686"/>
                  <a:pt x="141305" y="2827636"/>
                  <a:pt x="187872" y="2340803"/>
                </a:cubicBezTo>
                <a:cubicBezTo>
                  <a:pt x="234439" y="1853970"/>
                  <a:pt x="272539" y="1523770"/>
                  <a:pt x="289472" y="1299403"/>
                </a:cubicBezTo>
                <a:cubicBezTo>
                  <a:pt x="306405" y="1075036"/>
                  <a:pt x="287355" y="1159703"/>
                  <a:pt x="289472" y="994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 dirty="0">
              <a:solidFill>
                <a:prstClr val="white"/>
              </a:solidFill>
            </a:endParaRPr>
          </a:p>
        </p:txBody>
      </p:sp>
      <p:sp>
        <p:nvSpPr>
          <p:cNvPr id="70" name="자유형 69"/>
          <p:cNvSpPr/>
          <p:nvPr/>
        </p:nvSpPr>
        <p:spPr>
          <a:xfrm>
            <a:off x="6522193" y="587618"/>
            <a:ext cx="1880448" cy="394418"/>
          </a:xfrm>
          <a:custGeom>
            <a:avLst/>
            <a:gdLst>
              <a:gd name="connsiteX0" fmla="*/ 6012551 w 12192000"/>
              <a:gd name="connsiteY0" fmla="*/ 0 h 4678329"/>
              <a:gd name="connsiteX1" fmla="*/ 6083886 w 12192000"/>
              <a:gd name="connsiteY1" fmla="*/ 0 h 4678329"/>
              <a:gd name="connsiteX2" fmla="*/ 6120521 w 12192000"/>
              <a:gd name="connsiteY2" fmla="*/ 240041 h 4678329"/>
              <a:gd name="connsiteX3" fmla="*/ 10382903 w 12192000"/>
              <a:gd name="connsiteY3" fmla="*/ 3713983 h 4678329"/>
              <a:gd name="connsiteX4" fmla="*/ 12076421 w 12192000"/>
              <a:gd name="connsiteY4" fmla="*/ 3372078 h 4678329"/>
              <a:gd name="connsiteX5" fmla="*/ 12192000 w 12192000"/>
              <a:gd name="connsiteY5" fmla="*/ 3319826 h 4678329"/>
              <a:gd name="connsiteX6" fmla="*/ 12192000 w 12192000"/>
              <a:gd name="connsiteY6" fmla="*/ 4678329 h 4678329"/>
              <a:gd name="connsiteX7" fmla="*/ 0 w 12192000"/>
              <a:gd name="connsiteY7" fmla="*/ 4678329 h 4678329"/>
              <a:gd name="connsiteX8" fmla="*/ 0 w 12192000"/>
              <a:gd name="connsiteY8" fmla="*/ 3363030 h 4678329"/>
              <a:gd name="connsiteX9" fmla="*/ 20015 w 12192000"/>
              <a:gd name="connsiteY9" fmla="*/ 3372079 h 4678329"/>
              <a:gd name="connsiteX10" fmla="*/ 1713534 w 12192000"/>
              <a:gd name="connsiteY10" fmla="*/ 3713984 h 4678329"/>
              <a:gd name="connsiteX11" fmla="*/ 5975916 w 12192000"/>
              <a:gd name="connsiteY11" fmla="*/ 240042 h 467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678329">
                <a:moveTo>
                  <a:pt x="6012551" y="0"/>
                </a:moveTo>
                <a:lnTo>
                  <a:pt x="6083886" y="0"/>
                </a:lnTo>
                <a:lnTo>
                  <a:pt x="6120521" y="240041"/>
                </a:lnTo>
                <a:cubicBezTo>
                  <a:pt x="6526214" y="2222616"/>
                  <a:pt x="8280395" y="3713983"/>
                  <a:pt x="10382903" y="3713983"/>
                </a:cubicBezTo>
                <a:cubicBezTo>
                  <a:pt x="10983620" y="3713983"/>
                  <a:pt x="11555902" y="3592239"/>
                  <a:pt x="12076421" y="3372078"/>
                </a:cubicBezTo>
                <a:lnTo>
                  <a:pt x="12192000" y="3319826"/>
                </a:lnTo>
                <a:lnTo>
                  <a:pt x="12192000" y="4678329"/>
                </a:lnTo>
                <a:lnTo>
                  <a:pt x="0" y="4678329"/>
                </a:lnTo>
                <a:lnTo>
                  <a:pt x="0" y="3363030"/>
                </a:lnTo>
                <a:lnTo>
                  <a:pt x="20015" y="3372079"/>
                </a:lnTo>
                <a:cubicBezTo>
                  <a:pt x="540535" y="3592240"/>
                  <a:pt x="1112817" y="3713984"/>
                  <a:pt x="1713534" y="3713984"/>
                </a:cubicBezTo>
                <a:cubicBezTo>
                  <a:pt x="3816042" y="3713984"/>
                  <a:pt x="5570223" y="2222617"/>
                  <a:pt x="5975916" y="2400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539552" y="411510"/>
            <a:ext cx="8280920" cy="692945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마을에서 나는</a:t>
            </a:r>
            <a:r>
              <a:rPr lang="en-US" altLang="ko-KR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(</a:t>
            </a:r>
            <a:r>
              <a:rPr lang="ko-KR" altLang="en-US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우리는</a:t>
            </a:r>
            <a:r>
              <a:rPr lang="en-US" altLang="ko-KR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)</a:t>
            </a:r>
            <a:r>
              <a:rPr lang="ko-KR" altLang="en-US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 무엇을 나눌수 있을까</a:t>
            </a:r>
            <a:r>
              <a:rPr lang="en-US" altLang="ko-KR" sz="32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?</a:t>
            </a:r>
            <a:endParaRPr lang="en-US" altLang="ko-KR" sz="3200" b="1" i="1" dirty="0">
              <a:solidFill>
                <a:srgbClr val="64BECD"/>
              </a:solidFill>
              <a:latin typeface="MD아롱체" pitchFamily="18" charset="-127"/>
              <a:ea typeface="MD아롱체" pitchFamily="18" charset="-127"/>
            </a:endParaRPr>
          </a:p>
        </p:txBody>
      </p:sp>
      <p:pic>
        <p:nvPicPr>
          <p:cNvPr id="82" name="그림 81" descr="모두의에너지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13367" y="3979090"/>
            <a:ext cx="778548" cy="79208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7" t="26200" r="5654" b="41600"/>
          <a:stretch/>
        </p:blipFill>
        <p:spPr>
          <a:xfrm>
            <a:off x="473521" y="1367984"/>
            <a:ext cx="5610647" cy="366672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8" t="23765" r="9110" b="17521"/>
          <a:stretch/>
        </p:blipFill>
        <p:spPr>
          <a:xfrm rot="16200000">
            <a:off x="5684897" y="1596417"/>
            <a:ext cx="3534844" cy="31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27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413996" y="195486"/>
            <a:ext cx="4411769" cy="71275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200" b="1" i="1" dirty="0" smtClean="0">
                <a:solidFill>
                  <a:prstClr val="white"/>
                </a:solidFill>
              </a:rPr>
              <a:t>생각둘</a:t>
            </a:r>
            <a:r>
              <a:rPr lang="en-US" altLang="ko-KR" sz="3200" b="1" i="1" dirty="0" smtClean="0">
                <a:solidFill>
                  <a:prstClr val="white"/>
                </a:solidFill>
              </a:rPr>
              <a:t>~</a:t>
            </a:r>
            <a:endParaRPr lang="en-US" altLang="ko-KR" sz="3200" b="1" i="1" dirty="0">
              <a:solidFill>
                <a:prstClr val="white"/>
              </a:solidFill>
            </a:endParaRPr>
          </a:p>
        </p:txBody>
      </p:sp>
      <p:sp>
        <p:nvSpPr>
          <p:cNvPr id="4" name="자유형 3"/>
          <p:cNvSpPr/>
          <p:nvPr/>
        </p:nvSpPr>
        <p:spPr>
          <a:xfrm>
            <a:off x="35446" y="675039"/>
            <a:ext cx="8752917" cy="4096139"/>
          </a:xfrm>
          <a:custGeom>
            <a:avLst/>
            <a:gdLst>
              <a:gd name="connsiteX0" fmla="*/ 448159 w 11664143"/>
              <a:gd name="connsiteY0" fmla="*/ 1032703 h 5385061"/>
              <a:gd name="connsiteX1" fmla="*/ 422759 w 11664143"/>
              <a:gd name="connsiteY1" fmla="*/ 3469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448159 w 11664143"/>
              <a:gd name="connsiteY0" fmla="*/ 10327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448159 w 11664143"/>
              <a:gd name="connsiteY18" fmla="*/ 1032703 h 5385061"/>
              <a:gd name="connsiteX0" fmla="*/ 321159 w 11664143"/>
              <a:gd name="connsiteY0" fmla="*/ 1020003 h 5385061"/>
              <a:gd name="connsiteX1" fmla="*/ 295759 w 11664143"/>
              <a:gd name="connsiteY1" fmla="*/ 308803 h 5385061"/>
              <a:gd name="connsiteX2" fmla="*/ 1730859 w 11664143"/>
              <a:gd name="connsiteY2" fmla="*/ 194503 h 5385061"/>
              <a:gd name="connsiteX3" fmla="*/ 3978759 w 11664143"/>
              <a:gd name="connsiteY3" fmla="*/ 321503 h 5385061"/>
              <a:gd name="connsiteX4" fmla="*/ 6302859 w 11664143"/>
              <a:gd name="connsiteY4" fmla="*/ 118303 h 5385061"/>
              <a:gd name="connsiteX5" fmla="*/ 8969859 w 11664143"/>
              <a:gd name="connsiteY5" fmla="*/ 16703 h 5385061"/>
              <a:gd name="connsiteX6" fmla="*/ 11001859 w 11664143"/>
              <a:gd name="connsiteY6" fmla="*/ 67503 h 5385061"/>
              <a:gd name="connsiteX7" fmla="*/ 11586059 w 11664143"/>
              <a:gd name="connsiteY7" fmla="*/ 639003 h 5385061"/>
              <a:gd name="connsiteX8" fmla="*/ 11598759 w 11664143"/>
              <a:gd name="connsiteY8" fmla="*/ 3712403 h 5385061"/>
              <a:gd name="connsiteX9" fmla="*/ 11598759 w 11664143"/>
              <a:gd name="connsiteY9" fmla="*/ 5045903 h 5385061"/>
              <a:gd name="connsiteX10" fmla="*/ 10722459 w 11664143"/>
              <a:gd name="connsiteY10" fmla="*/ 5299903 h 5385061"/>
              <a:gd name="connsiteX11" fmla="*/ 8322159 w 11664143"/>
              <a:gd name="connsiteY11" fmla="*/ 5249103 h 5385061"/>
              <a:gd name="connsiteX12" fmla="*/ 4537559 w 11664143"/>
              <a:gd name="connsiteY12" fmla="*/ 5274503 h 5385061"/>
              <a:gd name="connsiteX13" fmla="*/ 2937359 w 11664143"/>
              <a:gd name="connsiteY13" fmla="*/ 5376103 h 5385061"/>
              <a:gd name="connsiteX14" fmla="*/ 511659 w 11664143"/>
              <a:gd name="connsiteY14" fmla="*/ 5249103 h 5385061"/>
              <a:gd name="connsiteX15" fmla="*/ 3659 w 11664143"/>
              <a:gd name="connsiteY15" fmla="*/ 4220403 h 5385061"/>
              <a:gd name="connsiteX16" fmla="*/ 283059 w 11664143"/>
              <a:gd name="connsiteY16" fmla="*/ 1959803 h 5385061"/>
              <a:gd name="connsiteX17" fmla="*/ 283059 w 11664143"/>
              <a:gd name="connsiteY17" fmla="*/ 1299403 h 5385061"/>
              <a:gd name="connsiteX18" fmla="*/ 321159 w 11664143"/>
              <a:gd name="connsiteY18" fmla="*/ 1020003 h 5385061"/>
              <a:gd name="connsiteX0" fmla="*/ 327572 w 11670556"/>
              <a:gd name="connsiteY0" fmla="*/ 10200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327572 w 11670556"/>
              <a:gd name="connsiteY18" fmla="*/ 1020003 h 5385061"/>
              <a:gd name="connsiteX0" fmla="*/ 289472 w 11670556"/>
              <a:gd name="connsiteY0" fmla="*/ 994603 h 5385061"/>
              <a:gd name="connsiteX1" fmla="*/ 302172 w 11670556"/>
              <a:gd name="connsiteY1" fmla="*/ 308803 h 5385061"/>
              <a:gd name="connsiteX2" fmla="*/ 1737272 w 11670556"/>
              <a:gd name="connsiteY2" fmla="*/ 194503 h 5385061"/>
              <a:gd name="connsiteX3" fmla="*/ 3985172 w 11670556"/>
              <a:gd name="connsiteY3" fmla="*/ 321503 h 5385061"/>
              <a:gd name="connsiteX4" fmla="*/ 6309272 w 11670556"/>
              <a:gd name="connsiteY4" fmla="*/ 118303 h 5385061"/>
              <a:gd name="connsiteX5" fmla="*/ 8976272 w 11670556"/>
              <a:gd name="connsiteY5" fmla="*/ 16703 h 5385061"/>
              <a:gd name="connsiteX6" fmla="*/ 11008272 w 11670556"/>
              <a:gd name="connsiteY6" fmla="*/ 67503 h 5385061"/>
              <a:gd name="connsiteX7" fmla="*/ 11592472 w 11670556"/>
              <a:gd name="connsiteY7" fmla="*/ 639003 h 5385061"/>
              <a:gd name="connsiteX8" fmla="*/ 11605172 w 11670556"/>
              <a:gd name="connsiteY8" fmla="*/ 3712403 h 5385061"/>
              <a:gd name="connsiteX9" fmla="*/ 11605172 w 11670556"/>
              <a:gd name="connsiteY9" fmla="*/ 5045903 h 5385061"/>
              <a:gd name="connsiteX10" fmla="*/ 10728872 w 11670556"/>
              <a:gd name="connsiteY10" fmla="*/ 5299903 h 5385061"/>
              <a:gd name="connsiteX11" fmla="*/ 8328572 w 11670556"/>
              <a:gd name="connsiteY11" fmla="*/ 5249103 h 5385061"/>
              <a:gd name="connsiteX12" fmla="*/ 4543972 w 11670556"/>
              <a:gd name="connsiteY12" fmla="*/ 5274503 h 5385061"/>
              <a:gd name="connsiteX13" fmla="*/ 2943772 w 11670556"/>
              <a:gd name="connsiteY13" fmla="*/ 5376103 h 5385061"/>
              <a:gd name="connsiteX14" fmla="*/ 518072 w 11670556"/>
              <a:gd name="connsiteY14" fmla="*/ 5249103 h 5385061"/>
              <a:gd name="connsiteX15" fmla="*/ 10072 w 11670556"/>
              <a:gd name="connsiteY15" fmla="*/ 4220403 h 5385061"/>
              <a:gd name="connsiteX16" fmla="*/ 187872 w 11670556"/>
              <a:gd name="connsiteY16" fmla="*/ 2340803 h 5385061"/>
              <a:gd name="connsiteX17" fmla="*/ 289472 w 11670556"/>
              <a:gd name="connsiteY17" fmla="*/ 1299403 h 5385061"/>
              <a:gd name="connsiteX18" fmla="*/ 289472 w 11670556"/>
              <a:gd name="connsiteY18" fmla="*/ 994603 h 5385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670556" h="5385061">
                <a:moveTo>
                  <a:pt x="289472" y="994603"/>
                </a:moveTo>
                <a:cubicBezTo>
                  <a:pt x="291589" y="829503"/>
                  <a:pt x="60872" y="442153"/>
                  <a:pt x="302172" y="308803"/>
                </a:cubicBezTo>
                <a:cubicBezTo>
                  <a:pt x="543472" y="175453"/>
                  <a:pt x="1123439" y="192386"/>
                  <a:pt x="1737272" y="194503"/>
                </a:cubicBezTo>
                <a:cubicBezTo>
                  <a:pt x="2351105" y="196620"/>
                  <a:pt x="3223172" y="334203"/>
                  <a:pt x="3985172" y="321503"/>
                </a:cubicBezTo>
                <a:cubicBezTo>
                  <a:pt x="4747172" y="308803"/>
                  <a:pt x="5477422" y="169103"/>
                  <a:pt x="6309272" y="118303"/>
                </a:cubicBezTo>
                <a:cubicBezTo>
                  <a:pt x="7141122" y="67503"/>
                  <a:pt x="8193105" y="25170"/>
                  <a:pt x="8976272" y="16703"/>
                </a:cubicBezTo>
                <a:cubicBezTo>
                  <a:pt x="9759439" y="8236"/>
                  <a:pt x="10572239" y="-36214"/>
                  <a:pt x="11008272" y="67503"/>
                </a:cubicBezTo>
                <a:cubicBezTo>
                  <a:pt x="11444305" y="171220"/>
                  <a:pt x="11492989" y="31520"/>
                  <a:pt x="11592472" y="639003"/>
                </a:cubicBezTo>
                <a:cubicBezTo>
                  <a:pt x="11691955" y="1246486"/>
                  <a:pt x="11603055" y="2977920"/>
                  <a:pt x="11605172" y="3712403"/>
                </a:cubicBezTo>
                <a:cubicBezTo>
                  <a:pt x="11607289" y="4446886"/>
                  <a:pt x="11751222" y="4781320"/>
                  <a:pt x="11605172" y="5045903"/>
                </a:cubicBezTo>
                <a:cubicBezTo>
                  <a:pt x="11459122" y="5310486"/>
                  <a:pt x="11274972" y="5266036"/>
                  <a:pt x="10728872" y="5299903"/>
                </a:cubicBezTo>
                <a:cubicBezTo>
                  <a:pt x="10182772" y="5333770"/>
                  <a:pt x="8328572" y="5249103"/>
                  <a:pt x="8328572" y="5249103"/>
                </a:cubicBezTo>
                <a:lnTo>
                  <a:pt x="4543972" y="5274503"/>
                </a:lnTo>
                <a:cubicBezTo>
                  <a:pt x="3646505" y="5295670"/>
                  <a:pt x="3614755" y="5380336"/>
                  <a:pt x="2943772" y="5376103"/>
                </a:cubicBezTo>
                <a:cubicBezTo>
                  <a:pt x="2272789" y="5371870"/>
                  <a:pt x="1007022" y="5441720"/>
                  <a:pt x="518072" y="5249103"/>
                </a:cubicBezTo>
                <a:cubicBezTo>
                  <a:pt x="29122" y="5056486"/>
                  <a:pt x="65105" y="4705120"/>
                  <a:pt x="10072" y="4220403"/>
                </a:cubicBezTo>
                <a:cubicBezTo>
                  <a:pt x="-44961" y="3735686"/>
                  <a:pt x="141305" y="2827636"/>
                  <a:pt x="187872" y="2340803"/>
                </a:cubicBezTo>
                <a:cubicBezTo>
                  <a:pt x="234439" y="1853970"/>
                  <a:pt x="272539" y="1523770"/>
                  <a:pt x="289472" y="1299403"/>
                </a:cubicBezTo>
                <a:cubicBezTo>
                  <a:pt x="306405" y="1075036"/>
                  <a:pt x="287355" y="1159703"/>
                  <a:pt x="289472" y="9946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 dirty="0">
              <a:solidFill>
                <a:prstClr val="white"/>
              </a:solidFill>
            </a:endParaRPr>
          </a:p>
        </p:txBody>
      </p:sp>
      <p:sp>
        <p:nvSpPr>
          <p:cNvPr id="70" name="자유형 69"/>
          <p:cNvSpPr/>
          <p:nvPr/>
        </p:nvSpPr>
        <p:spPr>
          <a:xfrm>
            <a:off x="6522193" y="587618"/>
            <a:ext cx="1880448" cy="394418"/>
          </a:xfrm>
          <a:custGeom>
            <a:avLst/>
            <a:gdLst>
              <a:gd name="connsiteX0" fmla="*/ 6012551 w 12192000"/>
              <a:gd name="connsiteY0" fmla="*/ 0 h 4678329"/>
              <a:gd name="connsiteX1" fmla="*/ 6083886 w 12192000"/>
              <a:gd name="connsiteY1" fmla="*/ 0 h 4678329"/>
              <a:gd name="connsiteX2" fmla="*/ 6120521 w 12192000"/>
              <a:gd name="connsiteY2" fmla="*/ 240041 h 4678329"/>
              <a:gd name="connsiteX3" fmla="*/ 10382903 w 12192000"/>
              <a:gd name="connsiteY3" fmla="*/ 3713983 h 4678329"/>
              <a:gd name="connsiteX4" fmla="*/ 12076421 w 12192000"/>
              <a:gd name="connsiteY4" fmla="*/ 3372078 h 4678329"/>
              <a:gd name="connsiteX5" fmla="*/ 12192000 w 12192000"/>
              <a:gd name="connsiteY5" fmla="*/ 3319826 h 4678329"/>
              <a:gd name="connsiteX6" fmla="*/ 12192000 w 12192000"/>
              <a:gd name="connsiteY6" fmla="*/ 4678329 h 4678329"/>
              <a:gd name="connsiteX7" fmla="*/ 0 w 12192000"/>
              <a:gd name="connsiteY7" fmla="*/ 4678329 h 4678329"/>
              <a:gd name="connsiteX8" fmla="*/ 0 w 12192000"/>
              <a:gd name="connsiteY8" fmla="*/ 3363030 h 4678329"/>
              <a:gd name="connsiteX9" fmla="*/ 20015 w 12192000"/>
              <a:gd name="connsiteY9" fmla="*/ 3372079 h 4678329"/>
              <a:gd name="connsiteX10" fmla="*/ 1713534 w 12192000"/>
              <a:gd name="connsiteY10" fmla="*/ 3713984 h 4678329"/>
              <a:gd name="connsiteX11" fmla="*/ 5975916 w 12192000"/>
              <a:gd name="connsiteY11" fmla="*/ 240042 h 467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678329">
                <a:moveTo>
                  <a:pt x="6012551" y="0"/>
                </a:moveTo>
                <a:lnTo>
                  <a:pt x="6083886" y="0"/>
                </a:lnTo>
                <a:lnTo>
                  <a:pt x="6120521" y="240041"/>
                </a:lnTo>
                <a:cubicBezTo>
                  <a:pt x="6526214" y="2222616"/>
                  <a:pt x="8280395" y="3713983"/>
                  <a:pt x="10382903" y="3713983"/>
                </a:cubicBezTo>
                <a:cubicBezTo>
                  <a:pt x="10983620" y="3713983"/>
                  <a:pt x="11555902" y="3592239"/>
                  <a:pt x="12076421" y="3372078"/>
                </a:cubicBezTo>
                <a:lnTo>
                  <a:pt x="12192000" y="3319826"/>
                </a:lnTo>
                <a:lnTo>
                  <a:pt x="12192000" y="4678329"/>
                </a:lnTo>
                <a:lnTo>
                  <a:pt x="0" y="4678329"/>
                </a:lnTo>
                <a:lnTo>
                  <a:pt x="0" y="3363030"/>
                </a:lnTo>
                <a:lnTo>
                  <a:pt x="20015" y="3372079"/>
                </a:lnTo>
                <a:cubicBezTo>
                  <a:pt x="540535" y="3592240"/>
                  <a:pt x="1112817" y="3713984"/>
                  <a:pt x="1713534" y="3713984"/>
                </a:cubicBezTo>
                <a:cubicBezTo>
                  <a:pt x="3816042" y="3713984"/>
                  <a:pt x="5570223" y="2222617"/>
                  <a:pt x="5975916" y="2400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1765425" y="411510"/>
            <a:ext cx="6120680" cy="1731241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마을에서 나는</a:t>
            </a:r>
            <a:r>
              <a:rPr lang="en-US" altLang="ko-KR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(</a:t>
            </a: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우리는</a:t>
            </a:r>
            <a:r>
              <a:rPr lang="en-US" altLang="ko-KR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)</a:t>
            </a:r>
          </a:p>
          <a:p>
            <a:pPr defTabSz="685783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 무엇을 나눌수 있을까</a:t>
            </a:r>
            <a:r>
              <a:rPr lang="en-US" altLang="ko-KR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?</a:t>
            </a:r>
            <a:endParaRPr lang="en-US" altLang="ko-KR" sz="3600" b="1" i="1" dirty="0">
              <a:solidFill>
                <a:srgbClr val="64BECD"/>
              </a:solidFill>
              <a:latin typeface="MD아롱체" pitchFamily="18" charset="-127"/>
              <a:ea typeface="MD아롱체" pitchFamily="18" charset="-127"/>
            </a:endParaRPr>
          </a:p>
        </p:txBody>
      </p:sp>
      <p:pic>
        <p:nvPicPr>
          <p:cNvPr id="82" name="그림 81" descr="모두의에너지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13367" y="3979090"/>
            <a:ext cx="778548" cy="792088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177364"/>
              </p:ext>
            </p:extLst>
          </p:nvPr>
        </p:nvGraphicFramePr>
        <p:xfrm>
          <a:off x="971600" y="2355726"/>
          <a:ext cx="7128792" cy="1887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9031"/>
                <a:gridCol w="3284101"/>
                <a:gridCol w="2355660"/>
              </a:tblGrid>
              <a:tr h="943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/>
                        <a:t>이름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/>
                        <a:t>줄수있는품</a:t>
                      </a:r>
                      <a:endParaRPr lang="ko-KR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/>
                        <a:t>받고싶은품</a:t>
                      </a:r>
                      <a:endParaRPr lang="ko-KR" altLang="en-US" sz="2000" dirty="0"/>
                    </a:p>
                  </a:txBody>
                  <a:tcPr anchor="ctr"/>
                </a:tc>
              </a:tr>
              <a:tr h="9436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162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>
            <a:off x="6022438" y="-30901"/>
            <a:ext cx="3128825" cy="3125474"/>
          </a:xfrm>
          <a:custGeom>
            <a:avLst/>
            <a:gdLst>
              <a:gd name="connsiteX0" fmla="*/ 0 w 4171767"/>
              <a:gd name="connsiteY0" fmla="*/ 0 h 4167299"/>
              <a:gd name="connsiteX1" fmla="*/ 38564 w 4171767"/>
              <a:gd name="connsiteY1" fmla="*/ 51571 h 4167299"/>
              <a:gd name="connsiteX2" fmla="*/ 2228850 w 4171767"/>
              <a:gd name="connsiteY2" fmla="*/ 1084503 h 4167299"/>
              <a:gd name="connsiteX3" fmla="*/ 3428310 w 4171767"/>
              <a:gd name="connsiteY3" fmla="*/ 819367 h 4167299"/>
              <a:gd name="connsiteX4" fmla="*/ 3540446 w 4171767"/>
              <a:gd name="connsiteY4" fmla="*/ 761078 h 4167299"/>
              <a:gd name="connsiteX5" fmla="*/ 3448860 w 4171767"/>
              <a:gd name="connsiteY5" fmla="*/ 951199 h 4167299"/>
              <a:gd name="connsiteX6" fmla="*/ 3225800 w 4171767"/>
              <a:gd name="connsiteY6" fmla="*/ 2056052 h 4167299"/>
              <a:gd name="connsiteX7" fmla="*/ 4057163 w 4171767"/>
              <a:gd name="connsiteY7" fmla="*/ 4063140 h 4167299"/>
              <a:gd name="connsiteX8" fmla="*/ 4171767 w 4171767"/>
              <a:gd name="connsiteY8" fmla="*/ 4167299 h 4167299"/>
              <a:gd name="connsiteX9" fmla="*/ 0 w 4171767"/>
              <a:gd name="connsiteY9" fmla="*/ 4167299 h 4167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171767" h="4167299">
                <a:moveTo>
                  <a:pt x="0" y="0"/>
                </a:moveTo>
                <a:lnTo>
                  <a:pt x="38564" y="51571"/>
                </a:lnTo>
                <a:cubicBezTo>
                  <a:pt x="559177" y="682409"/>
                  <a:pt x="1347057" y="1084503"/>
                  <a:pt x="2228850" y="1084503"/>
                </a:cubicBezTo>
                <a:cubicBezTo>
                  <a:pt x="2657500" y="1084503"/>
                  <a:pt x="3063958" y="989487"/>
                  <a:pt x="3428310" y="819367"/>
                </a:cubicBezTo>
                <a:lnTo>
                  <a:pt x="3540446" y="761078"/>
                </a:lnTo>
                <a:lnTo>
                  <a:pt x="3448860" y="951199"/>
                </a:lnTo>
                <a:cubicBezTo>
                  <a:pt x="3305226" y="1290787"/>
                  <a:pt x="3225800" y="1664144"/>
                  <a:pt x="3225800" y="2056052"/>
                </a:cubicBezTo>
                <a:cubicBezTo>
                  <a:pt x="3225800" y="2839869"/>
                  <a:pt x="3543504" y="3549481"/>
                  <a:pt x="4057163" y="4063140"/>
                </a:cubicBezTo>
                <a:lnTo>
                  <a:pt x="4171767" y="4167299"/>
                </a:lnTo>
                <a:lnTo>
                  <a:pt x="0" y="41672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 rot="3600000">
            <a:off x="6307317" y="2572433"/>
            <a:ext cx="13500" cy="29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 rot="3600000">
            <a:off x="6221128" y="2716613"/>
            <a:ext cx="13500" cy="29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 rot="3600000">
            <a:off x="6147666" y="2542828"/>
            <a:ext cx="13500" cy="29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75" name="Freeform 5"/>
          <p:cNvSpPr>
            <a:spLocks/>
          </p:cNvSpPr>
          <p:nvPr/>
        </p:nvSpPr>
        <p:spPr bwMode="auto">
          <a:xfrm>
            <a:off x="6766067" y="3248382"/>
            <a:ext cx="391909" cy="266716"/>
          </a:xfrm>
          <a:custGeom>
            <a:avLst/>
            <a:gdLst>
              <a:gd name="T0" fmla="*/ 1728 w 1729"/>
              <a:gd name="T1" fmla="*/ 867 h 1174"/>
              <a:gd name="T2" fmla="*/ 1689 w 1729"/>
              <a:gd name="T3" fmla="*/ 996 h 1174"/>
              <a:gd name="T4" fmla="*/ 1607 w 1729"/>
              <a:gd name="T5" fmla="*/ 1096 h 1174"/>
              <a:gd name="T6" fmla="*/ 1492 w 1729"/>
              <a:gd name="T7" fmla="*/ 1159 h 1174"/>
              <a:gd name="T8" fmla="*/ 1389 w 1729"/>
              <a:gd name="T9" fmla="*/ 1174 h 1174"/>
              <a:gd name="T10" fmla="*/ 304 w 1729"/>
              <a:gd name="T11" fmla="*/ 1173 h 1174"/>
              <a:gd name="T12" fmla="*/ 177 w 1729"/>
              <a:gd name="T13" fmla="*/ 1133 h 1174"/>
              <a:gd name="T14" fmla="*/ 78 w 1729"/>
              <a:gd name="T15" fmla="*/ 1050 h 1174"/>
              <a:gd name="T16" fmla="*/ 14 w 1729"/>
              <a:gd name="T17" fmla="*/ 934 h 1174"/>
              <a:gd name="T18" fmla="*/ 0 w 1729"/>
              <a:gd name="T19" fmla="*/ 831 h 1174"/>
              <a:gd name="T20" fmla="*/ 12 w 1729"/>
              <a:gd name="T21" fmla="*/ 739 h 1174"/>
              <a:gd name="T22" fmla="*/ 63 w 1729"/>
              <a:gd name="T23" fmla="*/ 631 h 1174"/>
              <a:gd name="T24" fmla="*/ 147 w 1729"/>
              <a:gd name="T25" fmla="*/ 548 h 1174"/>
              <a:gd name="T26" fmla="*/ 257 w 1729"/>
              <a:gd name="T27" fmla="*/ 499 h 1174"/>
              <a:gd name="T28" fmla="*/ 284 w 1729"/>
              <a:gd name="T29" fmla="*/ 475 h 1174"/>
              <a:gd name="T30" fmla="*/ 284 w 1729"/>
              <a:gd name="T31" fmla="*/ 434 h 1174"/>
              <a:gd name="T32" fmla="*/ 308 w 1729"/>
              <a:gd name="T33" fmla="*/ 352 h 1174"/>
              <a:gd name="T34" fmla="*/ 360 w 1729"/>
              <a:gd name="T35" fmla="*/ 289 h 1174"/>
              <a:gd name="T36" fmla="*/ 434 w 1729"/>
              <a:gd name="T37" fmla="*/ 248 h 1174"/>
              <a:gd name="T38" fmla="*/ 499 w 1729"/>
              <a:gd name="T39" fmla="*/ 240 h 1174"/>
              <a:gd name="T40" fmla="*/ 555 w 1729"/>
              <a:gd name="T41" fmla="*/ 247 h 1174"/>
              <a:gd name="T42" fmla="*/ 637 w 1729"/>
              <a:gd name="T43" fmla="*/ 292 h 1174"/>
              <a:gd name="T44" fmla="*/ 709 w 1729"/>
              <a:gd name="T45" fmla="*/ 156 h 1174"/>
              <a:gd name="T46" fmla="*/ 791 w 1729"/>
              <a:gd name="T47" fmla="*/ 70 h 1174"/>
              <a:gd name="T48" fmla="*/ 909 w 1729"/>
              <a:gd name="T49" fmla="*/ 15 h 1174"/>
              <a:gd name="T50" fmla="*/ 1030 w 1729"/>
              <a:gd name="T51" fmla="*/ 0 h 1174"/>
              <a:gd name="T52" fmla="*/ 1177 w 1729"/>
              <a:gd name="T53" fmla="*/ 22 h 1174"/>
              <a:gd name="T54" fmla="*/ 1326 w 1729"/>
              <a:gd name="T55" fmla="*/ 113 h 1174"/>
              <a:gd name="T56" fmla="*/ 1418 w 1729"/>
              <a:gd name="T57" fmla="*/ 253 h 1174"/>
              <a:gd name="T58" fmla="*/ 1458 w 1729"/>
              <a:gd name="T59" fmla="*/ 421 h 1174"/>
              <a:gd name="T60" fmla="*/ 1458 w 1729"/>
              <a:gd name="T61" fmla="*/ 482 h 1174"/>
              <a:gd name="T62" fmla="*/ 1487 w 1729"/>
              <a:gd name="T63" fmla="*/ 502 h 1174"/>
              <a:gd name="T64" fmla="*/ 1590 w 1729"/>
              <a:gd name="T65" fmla="*/ 554 h 1174"/>
              <a:gd name="T66" fmla="*/ 1669 w 1729"/>
              <a:gd name="T67" fmla="*/ 636 h 1174"/>
              <a:gd name="T68" fmla="*/ 1718 w 1729"/>
              <a:gd name="T69" fmla="*/ 742 h 1174"/>
              <a:gd name="T70" fmla="*/ 1729 w 1729"/>
              <a:gd name="T71" fmla="*/ 831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729" h="1174">
                <a:moveTo>
                  <a:pt x="1729" y="831"/>
                </a:moveTo>
                <a:lnTo>
                  <a:pt x="1728" y="867"/>
                </a:lnTo>
                <a:lnTo>
                  <a:pt x="1715" y="934"/>
                </a:lnTo>
                <a:lnTo>
                  <a:pt x="1689" y="996"/>
                </a:lnTo>
                <a:lnTo>
                  <a:pt x="1652" y="1050"/>
                </a:lnTo>
                <a:lnTo>
                  <a:pt x="1607" y="1096"/>
                </a:lnTo>
                <a:lnTo>
                  <a:pt x="1552" y="1133"/>
                </a:lnTo>
                <a:lnTo>
                  <a:pt x="1492" y="1159"/>
                </a:lnTo>
                <a:lnTo>
                  <a:pt x="1425" y="1173"/>
                </a:lnTo>
                <a:lnTo>
                  <a:pt x="1389" y="1174"/>
                </a:lnTo>
                <a:lnTo>
                  <a:pt x="340" y="1174"/>
                </a:lnTo>
                <a:lnTo>
                  <a:pt x="304" y="1173"/>
                </a:lnTo>
                <a:lnTo>
                  <a:pt x="238" y="1159"/>
                </a:lnTo>
                <a:lnTo>
                  <a:pt x="177" y="1133"/>
                </a:lnTo>
                <a:lnTo>
                  <a:pt x="123" y="1096"/>
                </a:lnTo>
                <a:lnTo>
                  <a:pt x="78" y="1050"/>
                </a:lnTo>
                <a:lnTo>
                  <a:pt x="40" y="996"/>
                </a:lnTo>
                <a:lnTo>
                  <a:pt x="14" y="934"/>
                </a:lnTo>
                <a:lnTo>
                  <a:pt x="1" y="867"/>
                </a:lnTo>
                <a:lnTo>
                  <a:pt x="0" y="831"/>
                </a:lnTo>
                <a:lnTo>
                  <a:pt x="1" y="799"/>
                </a:lnTo>
                <a:lnTo>
                  <a:pt x="12" y="739"/>
                </a:lnTo>
                <a:lnTo>
                  <a:pt x="33" y="683"/>
                </a:lnTo>
                <a:lnTo>
                  <a:pt x="63" y="631"/>
                </a:lnTo>
                <a:lnTo>
                  <a:pt x="102" y="586"/>
                </a:lnTo>
                <a:lnTo>
                  <a:pt x="147" y="548"/>
                </a:lnTo>
                <a:lnTo>
                  <a:pt x="199" y="520"/>
                </a:lnTo>
                <a:lnTo>
                  <a:pt x="257" y="499"/>
                </a:lnTo>
                <a:lnTo>
                  <a:pt x="287" y="494"/>
                </a:lnTo>
                <a:lnTo>
                  <a:pt x="284" y="475"/>
                </a:lnTo>
                <a:lnTo>
                  <a:pt x="282" y="456"/>
                </a:lnTo>
                <a:lnTo>
                  <a:pt x="284" y="434"/>
                </a:lnTo>
                <a:lnTo>
                  <a:pt x="293" y="391"/>
                </a:lnTo>
                <a:lnTo>
                  <a:pt x="308" y="352"/>
                </a:lnTo>
                <a:lnTo>
                  <a:pt x="331" y="318"/>
                </a:lnTo>
                <a:lnTo>
                  <a:pt x="360" y="289"/>
                </a:lnTo>
                <a:lnTo>
                  <a:pt x="395" y="266"/>
                </a:lnTo>
                <a:lnTo>
                  <a:pt x="434" y="248"/>
                </a:lnTo>
                <a:lnTo>
                  <a:pt x="476" y="240"/>
                </a:lnTo>
                <a:lnTo>
                  <a:pt x="499" y="240"/>
                </a:lnTo>
                <a:lnTo>
                  <a:pt x="517" y="240"/>
                </a:lnTo>
                <a:lnTo>
                  <a:pt x="555" y="247"/>
                </a:lnTo>
                <a:lnTo>
                  <a:pt x="608" y="269"/>
                </a:lnTo>
                <a:lnTo>
                  <a:pt x="637" y="292"/>
                </a:lnTo>
                <a:lnTo>
                  <a:pt x="663" y="234"/>
                </a:lnTo>
                <a:lnTo>
                  <a:pt x="709" y="156"/>
                </a:lnTo>
                <a:lnTo>
                  <a:pt x="747" y="110"/>
                </a:lnTo>
                <a:lnTo>
                  <a:pt x="791" y="70"/>
                </a:lnTo>
                <a:lnTo>
                  <a:pt x="845" y="38"/>
                </a:lnTo>
                <a:lnTo>
                  <a:pt x="909" y="15"/>
                </a:lnTo>
                <a:lnTo>
                  <a:pt x="986" y="2"/>
                </a:lnTo>
                <a:lnTo>
                  <a:pt x="1030" y="0"/>
                </a:lnTo>
                <a:lnTo>
                  <a:pt x="1084" y="3"/>
                </a:lnTo>
                <a:lnTo>
                  <a:pt x="1177" y="22"/>
                </a:lnTo>
                <a:lnTo>
                  <a:pt x="1260" y="59"/>
                </a:lnTo>
                <a:lnTo>
                  <a:pt x="1326" y="113"/>
                </a:lnTo>
                <a:lnTo>
                  <a:pt x="1379" y="178"/>
                </a:lnTo>
                <a:lnTo>
                  <a:pt x="1418" y="253"/>
                </a:lnTo>
                <a:lnTo>
                  <a:pt x="1446" y="335"/>
                </a:lnTo>
                <a:lnTo>
                  <a:pt x="1458" y="421"/>
                </a:lnTo>
                <a:lnTo>
                  <a:pt x="1458" y="466"/>
                </a:lnTo>
                <a:lnTo>
                  <a:pt x="1458" y="482"/>
                </a:lnTo>
                <a:lnTo>
                  <a:pt x="1458" y="496"/>
                </a:lnTo>
                <a:lnTo>
                  <a:pt x="1487" y="502"/>
                </a:lnTo>
                <a:lnTo>
                  <a:pt x="1541" y="524"/>
                </a:lnTo>
                <a:lnTo>
                  <a:pt x="1590" y="554"/>
                </a:lnTo>
                <a:lnTo>
                  <a:pt x="1633" y="592"/>
                </a:lnTo>
                <a:lnTo>
                  <a:pt x="1669" y="636"/>
                </a:lnTo>
                <a:lnTo>
                  <a:pt x="1698" y="687"/>
                </a:lnTo>
                <a:lnTo>
                  <a:pt x="1718" y="742"/>
                </a:lnTo>
                <a:lnTo>
                  <a:pt x="1728" y="801"/>
                </a:lnTo>
                <a:lnTo>
                  <a:pt x="1729" y="8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9" tIns="34289" rIns="68579" bIns="34289" numCol="1" anchor="t" anchorCtr="0" compatLnSpc="1">
            <a:prstTxWarp prst="textNoShape">
              <a:avLst/>
            </a:prstTxWarp>
          </a:bodyPr>
          <a:lstStyle/>
          <a:p>
            <a:pPr defTabSz="685783"/>
            <a:endParaRPr lang="ko-KR" altLang="en-US" sz="1400">
              <a:solidFill>
                <a:prstClr val="black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539552" y="411510"/>
            <a:ext cx="4411769" cy="71275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200" b="1" i="1" dirty="0" err="1" smtClean="0">
                <a:solidFill>
                  <a:prstClr val="white"/>
                </a:solidFill>
              </a:rPr>
              <a:t>생각셋</a:t>
            </a:r>
            <a:r>
              <a:rPr lang="en-US" altLang="ko-KR" sz="3200" b="1" i="1" dirty="0" smtClean="0">
                <a:solidFill>
                  <a:prstClr val="white"/>
                </a:solidFill>
              </a:rPr>
              <a:t>~</a:t>
            </a:r>
            <a:endParaRPr lang="en-US" altLang="ko-KR" sz="3200" b="1" i="1" dirty="0">
              <a:solidFill>
                <a:prstClr val="white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83568" y="1951450"/>
            <a:ext cx="5904656" cy="900244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FF0000"/>
                </a:solidFill>
                <a:latin typeface="MD아롱체" pitchFamily="18" charset="-127"/>
                <a:ea typeface="MD아롱체" pitchFamily="18" charset="-127"/>
              </a:rPr>
              <a:t>어</a:t>
            </a:r>
            <a:r>
              <a:rPr lang="ko-KR" altLang="en-US" sz="3600" b="1" dirty="0" smtClean="0">
                <a:solidFill>
                  <a:srgbClr val="FFC000"/>
                </a:solidFill>
                <a:latin typeface="MD아롱체" pitchFamily="18" charset="-127"/>
                <a:ea typeface="MD아롱체" pitchFamily="18" charset="-127"/>
              </a:rPr>
              <a:t>떻</a:t>
            </a:r>
            <a:r>
              <a:rPr lang="ko-KR" altLang="en-US" sz="3600" b="1" dirty="0" smtClean="0">
                <a:solidFill>
                  <a:schemeClr val="accent2">
                    <a:lumMod val="75000"/>
                  </a:schemeClr>
                </a:solidFill>
                <a:latin typeface="MD아롱체" pitchFamily="18" charset="-127"/>
                <a:ea typeface="MD아롱체" pitchFamily="18" charset="-127"/>
              </a:rPr>
              <a:t>게</a:t>
            </a:r>
            <a:r>
              <a:rPr lang="ko-KR" altLang="en-US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 </a:t>
            </a:r>
            <a:r>
              <a:rPr lang="ko-KR" altLang="en-US" sz="3600" b="1" dirty="0" err="1" smtClean="0">
                <a:solidFill>
                  <a:srgbClr val="00B050"/>
                </a:solidFill>
                <a:latin typeface="MD아롱체" pitchFamily="18" charset="-127"/>
                <a:ea typeface="MD아롱체" pitchFamily="18" charset="-127"/>
              </a:rPr>
              <a:t>나</a:t>
            </a:r>
            <a:r>
              <a:rPr lang="ko-KR" altLang="en-US" sz="3600" b="1" dirty="0" err="1" smtClean="0">
                <a:solidFill>
                  <a:srgbClr val="0070C0"/>
                </a:solidFill>
                <a:latin typeface="MD아롱체" pitchFamily="18" charset="-127"/>
                <a:ea typeface="MD아롱체" pitchFamily="18" charset="-127"/>
              </a:rPr>
              <a:t>눌</a:t>
            </a:r>
            <a:r>
              <a:rPr lang="ko-KR" altLang="en-US" sz="3600" b="1" dirty="0" err="1" smtClean="0">
                <a:solidFill>
                  <a:srgbClr val="002060"/>
                </a:solidFill>
                <a:latin typeface="MD아롱체" pitchFamily="18" charset="-127"/>
                <a:ea typeface="MD아롱체" pitchFamily="18" charset="-127"/>
              </a:rPr>
              <a:t>것</a:t>
            </a:r>
            <a:r>
              <a:rPr lang="ko-KR" altLang="en-US" sz="3600" b="1" dirty="0" err="1" smtClean="0">
                <a:solidFill>
                  <a:srgbClr val="7030A0"/>
                </a:solidFill>
                <a:latin typeface="MD아롱체" pitchFamily="18" charset="-127"/>
                <a:ea typeface="MD아롱체" pitchFamily="18" charset="-127"/>
              </a:rPr>
              <a:t>인</a:t>
            </a:r>
            <a:r>
              <a:rPr lang="ko-KR" altLang="en-US" sz="3600" b="1" dirty="0" err="1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가</a:t>
            </a:r>
            <a:r>
              <a:rPr lang="en-US" altLang="ko-KR" sz="3600" b="1" dirty="0" smtClean="0">
                <a:solidFill>
                  <a:srgbClr val="000000"/>
                </a:solidFill>
                <a:latin typeface="MD아롱체" pitchFamily="18" charset="-127"/>
                <a:ea typeface="MD아롱체" pitchFamily="18" charset="-127"/>
              </a:rPr>
              <a:t>?</a:t>
            </a:r>
            <a:r>
              <a:rPr lang="en-US" altLang="ko-KR" sz="3600" b="1" dirty="0" smtClean="0">
                <a:solidFill>
                  <a:schemeClr val="bg1"/>
                </a:solidFill>
                <a:latin typeface="MD아롱체" pitchFamily="18" charset="-127"/>
                <a:ea typeface="MD아롱체" pitchFamily="18" charset="-127"/>
              </a:rPr>
              <a:t>?</a:t>
            </a:r>
          </a:p>
        </p:txBody>
      </p:sp>
      <p:pic>
        <p:nvPicPr>
          <p:cNvPr id="66" name="그림 65" descr="모두의에너지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4011910"/>
            <a:ext cx="77854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1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21137399">
            <a:off x="685980" y="1531264"/>
            <a:ext cx="81445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ea typeface="굴림" panose="020B0600000101010101" pitchFamily="50" charset="-127"/>
              </a:rPr>
              <a:t>우리마을에 </a:t>
            </a:r>
            <a:r>
              <a:rPr lang="en-US" altLang="ko-KR" sz="3200" b="1" dirty="0" smtClean="0">
                <a:ea typeface="굴림" panose="020B0600000101010101" pitchFamily="50" charset="-127"/>
              </a:rPr>
              <a:t>_______</a:t>
            </a:r>
            <a:r>
              <a:rPr lang="ko-KR" altLang="en-US" sz="3200" b="1" dirty="0" smtClean="0">
                <a:ea typeface="굴림" panose="020B0600000101010101" pitchFamily="50" charset="-127"/>
              </a:rPr>
              <a:t> 반드시 필요하다</a:t>
            </a:r>
            <a:r>
              <a:rPr lang="en-US" altLang="ko-KR" sz="3200" b="1" dirty="0" smtClean="0">
                <a:ea typeface="굴림" panose="020B0600000101010101" pitchFamily="50" charset="-127"/>
              </a:rPr>
              <a:t>.</a:t>
            </a:r>
            <a:endParaRPr lang="en-US" altLang="ko-KR" sz="3200" b="1" dirty="0"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2787774"/>
            <a:ext cx="7040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 smtClean="0">
                <a:solidFill>
                  <a:srgbClr val="FF0000"/>
                </a:solidFill>
              </a:rPr>
              <a:t>?</a:t>
            </a:r>
            <a:endParaRPr lang="ko-KR" altLang="en-US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88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자유형 69"/>
          <p:cNvSpPr/>
          <p:nvPr/>
        </p:nvSpPr>
        <p:spPr>
          <a:xfrm>
            <a:off x="6522193" y="587618"/>
            <a:ext cx="1880448" cy="394418"/>
          </a:xfrm>
          <a:custGeom>
            <a:avLst/>
            <a:gdLst>
              <a:gd name="connsiteX0" fmla="*/ 6012551 w 12192000"/>
              <a:gd name="connsiteY0" fmla="*/ 0 h 4678329"/>
              <a:gd name="connsiteX1" fmla="*/ 6083886 w 12192000"/>
              <a:gd name="connsiteY1" fmla="*/ 0 h 4678329"/>
              <a:gd name="connsiteX2" fmla="*/ 6120521 w 12192000"/>
              <a:gd name="connsiteY2" fmla="*/ 240041 h 4678329"/>
              <a:gd name="connsiteX3" fmla="*/ 10382903 w 12192000"/>
              <a:gd name="connsiteY3" fmla="*/ 3713983 h 4678329"/>
              <a:gd name="connsiteX4" fmla="*/ 12076421 w 12192000"/>
              <a:gd name="connsiteY4" fmla="*/ 3372078 h 4678329"/>
              <a:gd name="connsiteX5" fmla="*/ 12192000 w 12192000"/>
              <a:gd name="connsiteY5" fmla="*/ 3319826 h 4678329"/>
              <a:gd name="connsiteX6" fmla="*/ 12192000 w 12192000"/>
              <a:gd name="connsiteY6" fmla="*/ 4678329 h 4678329"/>
              <a:gd name="connsiteX7" fmla="*/ 0 w 12192000"/>
              <a:gd name="connsiteY7" fmla="*/ 4678329 h 4678329"/>
              <a:gd name="connsiteX8" fmla="*/ 0 w 12192000"/>
              <a:gd name="connsiteY8" fmla="*/ 3363030 h 4678329"/>
              <a:gd name="connsiteX9" fmla="*/ 20015 w 12192000"/>
              <a:gd name="connsiteY9" fmla="*/ 3372079 h 4678329"/>
              <a:gd name="connsiteX10" fmla="*/ 1713534 w 12192000"/>
              <a:gd name="connsiteY10" fmla="*/ 3713984 h 4678329"/>
              <a:gd name="connsiteX11" fmla="*/ 5975916 w 12192000"/>
              <a:gd name="connsiteY11" fmla="*/ 240042 h 467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678329">
                <a:moveTo>
                  <a:pt x="6012551" y="0"/>
                </a:moveTo>
                <a:lnTo>
                  <a:pt x="6083886" y="0"/>
                </a:lnTo>
                <a:lnTo>
                  <a:pt x="6120521" y="240041"/>
                </a:lnTo>
                <a:cubicBezTo>
                  <a:pt x="6526214" y="2222616"/>
                  <a:pt x="8280395" y="3713983"/>
                  <a:pt x="10382903" y="3713983"/>
                </a:cubicBezTo>
                <a:cubicBezTo>
                  <a:pt x="10983620" y="3713983"/>
                  <a:pt x="11555902" y="3592239"/>
                  <a:pt x="12076421" y="3372078"/>
                </a:cubicBezTo>
                <a:lnTo>
                  <a:pt x="12192000" y="3319826"/>
                </a:lnTo>
                <a:lnTo>
                  <a:pt x="12192000" y="4678329"/>
                </a:lnTo>
                <a:lnTo>
                  <a:pt x="0" y="4678329"/>
                </a:lnTo>
                <a:lnTo>
                  <a:pt x="0" y="3363030"/>
                </a:lnTo>
                <a:lnTo>
                  <a:pt x="20015" y="3372079"/>
                </a:lnTo>
                <a:cubicBezTo>
                  <a:pt x="540535" y="3592240"/>
                  <a:pt x="1112817" y="3713984"/>
                  <a:pt x="1713534" y="3713984"/>
                </a:cubicBezTo>
                <a:cubicBezTo>
                  <a:pt x="3816042" y="3713984"/>
                  <a:pt x="5570223" y="2222617"/>
                  <a:pt x="5975916" y="2400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163" name="그룹 162"/>
          <p:cNvGrpSpPr/>
          <p:nvPr/>
        </p:nvGrpSpPr>
        <p:grpSpPr>
          <a:xfrm flipH="1">
            <a:off x="8004872" y="164957"/>
            <a:ext cx="339142" cy="323064"/>
            <a:chOff x="4185992" y="2266310"/>
            <a:chExt cx="761981" cy="725856"/>
          </a:xfrm>
        </p:grpSpPr>
        <p:sp>
          <p:nvSpPr>
            <p:cNvPr id="164" name="이등변 삼각형 163"/>
            <p:cNvSpPr/>
            <p:nvPr/>
          </p:nvSpPr>
          <p:spPr>
            <a:xfrm rot="8634949">
              <a:off x="4681166" y="2653118"/>
              <a:ext cx="170472" cy="339048"/>
            </a:xfrm>
            <a:prstGeom prst="triangle">
              <a:avLst>
                <a:gd name="adj" fmla="val 5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800">
                <a:solidFill>
                  <a:prstClr val="white"/>
                </a:solidFill>
              </a:endParaRPr>
            </a:p>
          </p:txBody>
        </p:sp>
        <p:sp>
          <p:nvSpPr>
            <p:cNvPr id="165" name="구름 164"/>
            <p:cNvSpPr/>
            <p:nvPr/>
          </p:nvSpPr>
          <p:spPr>
            <a:xfrm>
              <a:off x="4185992" y="2266310"/>
              <a:ext cx="761981" cy="631502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783"/>
              <a:endParaRPr lang="ko-KR" altLang="en-US" sz="800">
                <a:solidFill>
                  <a:prstClr val="white"/>
                </a:solidFill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539552" y="123478"/>
            <a:ext cx="4411769" cy="71275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defTabSz="685783">
              <a:lnSpc>
                <a:spcPct val="150000"/>
              </a:lnSpc>
            </a:pPr>
            <a:r>
              <a:rPr lang="ko-KR" altLang="en-US" sz="3200" b="1" i="1" dirty="0" smtClean="0">
                <a:solidFill>
                  <a:prstClr val="white"/>
                </a:solidFill>
              </a:rPr>
              <a:t>생각하나</a:t>
            </a:r>
            <a:r>
              <a:rPr lang="en-US" altLang="ko-KR" sz="3200" b="1" i="1" dirty="0" smtClean="0">
                <a:solidFill>
                  <a:prstClr val="white"/>
                </a:solidFill>
              </a:rPr>
              <a:t>~</a:t>
            </a:r>
            <a:endParaRPr lang="en-US" altLang="ko-KR" sz="3200" b="1" i="1" dirty="0">
              <a:solidFill>
                <a:prstClr val="white"/>
              </a:solidFill>
            </a:endParaRPr>
          </a:p>
        </p:txBody>
      </p:sp>
      <p:pic>
        <p:nvPicPr>
          <p:cNvPr id="68" name="그림 67" descr="모두의에너지로고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3939902"/>
            <a:ext cx="778548" cy="792088"/>
          </a:xfrm>
          <a:prstGeom prst="rect">
            <a:avLst/>
          </a:prstGeom>
        </p:spPr>
      </p:pic>
      <p:sp>
        <p:nvSpPr>
          <p:cNvPr id="69" name="직사각형 68"/>
          <p:cNvSpPr/>
          <p:nvPr/>
        </p:nvSpPr>
        <p:spPr>
          <a:xfrm>
            <a:off x="1983366" y="1530338"/>
            <a:ext cx="6333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ea typeface="굴림" panose="020B0600000101010101" pitchFamily="50" charset="-127"/>
              </a:rPr>
              <a:t>우리마을에 </a:t>
            </a:r>
            <a:r>
              <a:rPr lang="en-US" altLang="ko-KR" sz="3200" b="1" dirty="0" smtClean="0">
                <a:ea typeface="굴림" panose="020B0600000101010101" pitchFamily="50" charset="-127"/>
              </a:rPr>
              <a:t>_______</a:t>
            </a:r>
            <a:r>
              <a:rPr lang="ko-KR" altLang="en-US" sz="3200" b="1" dirty="0" smtClean="0">
                <a:ea typeface="굴림" panose="020B0600000101010101" pitchFamily="50" charset="-127"/>
              </a:rPr>
              <a:t> </a:t>
            </a:r>
            <a:endParaRPr lang="en-US" altLang="ko-KR" sz="3200" b="1" dirty="0" smtClean="0">
              <a:ea typeface="굴림" panose="020B0600000101010101" pitchFamily="50" charset="-127"/>
            </a:endParaRPr>
          </a:p>
          <a:p>
            <a:endParaRPr lang="en-US" altLang="ko-KR" sz="3200" b="1" dirty="0">
              <a:ea typeface="굴림" panose="020B0600000101010101" pitchFamily="50" charset="-127"/>
            </a:endParaRPr>
          </a:p>
          <a:p>
            <a:r>
              <a:rPr lang="ko-KR" altLang="en-US" sz="3200" b="1" dirty="0" smtClean="0">
                <a:ea typeface="굴림" panose="020B0600000101010101" pitchFamily="50" charset="-127"/>
              </a:rPr>
              <a:t>                  왜 필요할까</a:t>
            </a:r>
            <a:r>
              <a:rPr lang="en-US" altLang="ko-KR" sz="3200" b="1" dirty="0" smtClean="0">
                <a:ea typeface="굴림" panose="020B0600000101010101" pitchFamily="50" charset="-127"/>
              </a:rPr>
              <a:t>?</a:t>
            </a:r>
            <a:endParaRPr lang="en-US" altLang="ko-KR" sz="3200" b="1" dirty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646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직선 연결선 28"/>
          <p:cNvCxnSpPr/>
          <p:nvPr/>
        </p:nvCxnSpPr>
        <p:spPr>
          <a:xfrm flipH="1" flipV="1">
            <a:off x="6784610" y="5750440"/>
            <a:ext cx="215987" cy="16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3" name="제목 1"/>
          <p:cNvSpPr txBox="1">
            <a:spLocks/>
          </p:cNvSpPr>
          <p:nvPr/>
        </p:nvSpPr>
        <p:spPr bwMode="auto">
          <a:xfrm>
            <a:off x="1358150" y="4354060"/>
            <a:ext cx="6642850" cy="121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defTabSz="482163" eaLnBrk="1">
              <a:lnSpc>
                <a:spcPts val="1951"/>
              </a:lnSpc>
            </a:pPr>
            <a:endParaRPr lang="en-US" altLang="ko-KR" sz="1476" b="1">
              <a:solidFill>
                <a:schemeClr val="tx1"/>
              </a:solidFill>
              <a:latin typeface="08서울한강체 M"/>
              <a:ea typeface="08서울한강체 M"/>
              <a:cs typeface="08서울한강체 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6" t="10927" r="11467" b="14484"/>
          <a:stretch>
            <a:fillRect/>
          </a:stretch>
        </p:blipFill>
        <p:spPr bwMode="auto">
          <a:xfrm>
            <a:off x="2010296" y="249473"/>
            <a:ext cx="4634508" cy="2810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94526" y="3061488"/>
            <a:ext cx="6184087" cy="653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1898" b="1">
                <a:latin typeface="08서울한강체 M"/>
                <a:ea typeface="08서울한강체 M"/>
                <a:cs typeface="08서울한강체 M"/>
              </a:rPr>
              <a:t>나무가 숲 속에 서듯이 변화는 숲을 이룸으로써 완성되는 것이라고 생각합니다</a:t>
            </a:r>
            <a:r>
              <a:rPr lang="en-US" altLang="ko-KR" sz="1898" b="1">
                <a:latin typeface="08서울한강체 M"/>
                <a:ea typeface="08서울한강체 M"/>
                <a:cs typeface="08서울한강체 M"/>
              </a:rPr>
              <a:t>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94526" y="3890274"/>
            <a:ext cx="6210040" cy="653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/>
            <a:r>
              <a:rPr lang="ko-KR" altLang="en-US" sz="1898" b="1">
                <a:latin typeface="08서울한강체 M"/>
                <a:ea typeface="08서울한강체 M"/>
                <a:cs typeface="08서울한강체 M"/>
              </a:rPr>
              <a:t>낙락장송이나 명목이 나무의 최고 형태가 아니라 나무의 완성은 숲이라고 생각하는 것이지요</a:t>
            </a:r>
            <a:r>
              <a:rPr lang="en-US" altLang="ko-KR" sz="1898" b="1">
                <a:latin typeface="08서울한강체 M"/>
                <a:ea typeface="08서울한강체 M"/>
                <a:cs typeface="08서울한강체 M"/>
              </a:rPr>
              <a:t>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08757" y="4156491"/>
            <a:ext cx="6346497" cy="87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9" tIns="34289" rIns="68579" bIns="34289">
            <a:spAutoFit/>
          </a:bodyPr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582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>
              <a:lnSpc>
                <a:spcPts val="1951"/>
              </a:lnSpc>
            </a:pPr>
            <a:r>
              <a:rPr lang="en-US" altLang="ko-KR" sz="1898" b="1">
                <a:latin typeface="08서울한강체 M"/>
                <a:ea typeface="08서울한강체 M"/>
                <a:cs typeface="08서울한강체 M"/>
              </a:rPr>
              <a:t>`</a:t>
            </a:r>
          </a:p>
          <a:p>
            <a:pPr algn="r" eaLnBrk="1">
              <a:lnSpc>
                <a:spcPts val="1951"/>
              </a:lnSpc>
            </a:pPr>
            <a:r>
              <a:rPr lang="en-US" altLang="ko-KR" sz="1898" b="1">
                <a:latin typeface="08서울한강체 M"/>
                <a:ea typeface="08서울한강체 M"/>
                <a:cs typeface="08서울한강체 M"/>
              </a:rPr>
              <a:t>- </a:t>
            </a:r>
            <a:r>
              <a:rPr lang="ko-KR" altLang="en-US" sz="1898" b="1">
                <a:latin typeface="08서울한강체 M"/>
                <a:ea typeface="08서울한강체 M"/>
                <a:cs typeface="08서울한강체 M"/>
              </a:rPr>
              <a:t>신영복</a:t>
            </a:r>
            <a:endParaRPr lang="en-US" altLang="ko-KR" sz="1898" b="1">
              <a:latin typeface="08서울한강체 M"/>
              <a:ea typeface="08서울한강체 M"/>
              <a:cs typeface="08서울한강체 M"/>
            </a:endParaRPr>
          </a:p>
          <a:p>
            <a:pPr eaLnBrk="1"/>
            <a:endParaRPr lang="ko-KR" altLang="en-US" sz="1898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16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제목 1"/>
          <p:cNvSpPr txBox="1">
            <a:spLocks/>
          </p:cNvSpPr>
          <p:nvPr/>
        </p:nvSpPr>
        <p:spPr bwMode="auto">
          <a:xfrm>
            <a:off x="1143000" y="-124737"/>
            <a:ext cx="6858000" cy="88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9" tIns="30050" rIns="60099" bIns="30050" anchor="ctr"/>
          <a:lstStyle>
            <a:lvl1pPr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1482725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14827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eaLnBrk="1" latinLnBrk="1" hangingPunct="1"/>
            <a:endParaRPr lang="ko-KR" altLang="en-US" sz="3955">
              <a:solidFill>
                <a:srgbClr val="FFFFFF"/>
              </a:solidFill>
              <a:latin typeface="Arial Black" panose="020B0A04020102020204" pitchFamily="34" charset="0"/>
              <a:ea typeface="맑은 고딕" panose="020B0503020000020004" pitchFamily="50" charset="-127"/>
            </a:endParaRPr>
          </a:p>
        </p:txBody>
      </p:sp>
      <p:grpSp>
        <p:nvGrpSpPr>
          <p:cNvPr id="43011" name="그룹 6"/>
          <p:cNvGrpSpPr>
            <a:grpSpLocks/>
          </p:cNvGrpSpPr>
          <p:nvPr/>
        </p:nvGrpSpPr>
        <p:grpSpPr bwMode="auto">
          <a:xfrm>
            <a:off x="1343918" y="293005"/>
            <a:ext cx="5620680" cy="506481"/>
            <a:chOff x="3707904" y="1659949"/>
            <a:chExt cx="5350440" cy="685580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3924663" y="1778934"/>
              <a:ext cx="5133681" cy="564328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24000" tIns="101250" rIns="101250" bIns="101250" anchor="ctr"/>
            <a:lstStyle>
              <a:lvl1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18272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2844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27416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1988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 algn="l">
                <a:spcAft>
                  <a:spcPct val="35000"/>
                </a:spcAft>
                <a:defRPr/>
              </a:pPr>
              <a:r>
                <a:rPr lang="ko-KR" altLang="en-US" sz="1793" b="1" dirty="0">
                  <a:solidFill>
                    <a:schemeClr val="tx1"/>
                  </a:solidFill>
                  <a:ea typeface="굴림" panose="020B0600000101010101" pitchFamily="50" charset="-127"/>
                </a:rPr>
                <a:t> </a:t>
              </a:r>
              <a:r>
                <a:rPr lang="ko-KR" altLang="en-US" sz="1793" b="1" dirty="0">
                  <a:solidFill>
                    <a:schemeClr val="tx1"/>
                  </a:solidFill>
                  <a:latin typeface="+mn-ea"/>
                  <a:ea typeface="한컴 윤고딕 240" pitchFamily="18" charset="-127"/>
                </a:rPr>
                <a:t>   </a:t>
              </a:r>
              <a:r>
                <a:rPr lang="ko-KR" altLang="en-US" sz="1793" b="1" dirty="0" smtClean="0">
                  <a:solidFill>
                    <a:schemeClr val="tx1"/>
                  </a:solidFill>
                  <a:latin typeface="+mn-ea"/>
                  <a:ea typeface="한컴 윤고딕 240" pitchFamily="18" charset="-127"/>
                </a:rPr>
                <a:t>마무리하며</a:t>
              </a:r>
              <a:r>
                <a:rPr lang="en-US" altLang="ko-KR" sz="1793" b="1" dirty="0" smtClean="0">
                  <a:solidFill>
                    <a:schemeClr val="tx1"/>
                  </a:solidFill>
                  <a:latin typeface="+mn-ea"/>
                  <a:ea typeface="한컴 윤고딕 240" pitchFamily="18" charset="-127"/>
                </a:rPr>
                <a:t>(</a:t>
              </a:r>
              <a:r>
                <a:rPr lang="ko-KR" altLang="en-US" sz="1793" b="1" dirty="0" smtClean="0">
                  <a:solidFill>
                    <a:schemeClr val="tx1"/>
                  </a:solidFill>
                  <a:latin typeface="+mn-ea"/>
                  <a:ea typeface="한컴 윤고딕 240" pitchFamily="18" charset="-127"/>
                </a:rPr>
                <a:t>영상</a:t>
              </a:r>
              <a:r>
                <a:rPr lang="en-US" altLang="ko-KR" sz="1793" b="1" dirty="0" smtClean="0">
                  <a:solidFill>
                    <a:schemeClr val="tx1"/>
                  </a:solidFill>
                  <a:latin typeface="+mn-ea"/>
                  <a:ea typeface="한컴 윤고딕 240" pitchFamily="18" charset="-127"/>
                </a:rPr>
                <a:t>)</a:t>
              </a:r>
              <a:endParaRPr lang="en-US" altLang="ko-KR" sz="1793" b="1" dirty="0">
                <a:solidFill>
                  <a:schemeClr val="tx1"/>
                </a:solidFill>
                <a:latin typeface="한컴 윤고딕 240"/>
                <a:ea typeface="한컴 윤고딕 240"/>
                <a:cs typeface="한컴 윤고딕 240"/>
              </a:endParaRPr>
            </a:p>
          </p:txBody>
        </p:sp>
        <p:sp>
          <p:nvSpPr>
            <p:cNvPr id="12" name="오각형 11"/>
            <p:cNvSpPr/>
            <p:nvPr/>
          </p:nvSpPr>
          <p:spPr>
            <a:xfrm>
              <a:off x="3707904" y="1659949"/>
              <a:ext cx="516396" cy="685580"/>
            </a:xfrm>
            <a:prstGeom prst="homePlate">
              <a:avLst/>
            </a:prstGeom>
            <a:gradFill flip="none" rotWithShape="1">
              <a:gsLst>
                <a:gs pos="0">
                  <a:srgbClr val="00B050">
                    <a:tint val="66000"/>
                    <a:satMod val="160000"/>
                  </a:srgbClr>
                </a:gs>
                <a:gs pos="50000">
                  <a:srgbClr val="00B050">
                    <a:tint val="44500"/>
                    <a:satMod val="160000"/>
                  </a:srgbClr>
                </a:gs>
                <a:gs pos="100000">
                  <a:srgbClr val="00B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01250" tIns="101250" rIns="101250" bIns="101250" anchor="ctr"/>
            <a:lstStyle>
              <a:lvl1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algn="ctr" defTabSz="568325"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18272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2844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27416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198813" indent="455613" algn="ctr" defTabSz="56832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>
                <a:spcAft>
                  <a:spcPct val="35000"/>
                </a:spcAft>
                <a:defRPr/>
              </a:pPr>
              <a:endParaRPr lang="en-US" altLang="ko-KR" sz="1687">
                <a:solidFill>
                  <a:schemeClr val="tx1"/>
                </a:solidFill>
                <a:ea typeface="굴림" panose="020B0600000101010101" pitchFamily="50" charset="-127"/>
              </a:endParaRPr>
            </a:p>
          </p:txBody>
        </p:sp>
      </p:grpSp>
      <p:pic>
        <p:nvPicPr>
          <p:cNvPr id="43012" name="그림 6" descr="모두의에너지로고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0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직사각형 12"/>
          <p:cNvSpPr>
            <a:spLocks noChangeArrowheads="1"/>
          </p:cNvSpPr>
          <p:nvPr/>
        </p:nvSpPr>
        <p:spPr bwMode="auto">
          <a:xfrm>
            <a:off x="1458609" y="1242343"/>
            <a:ext cx="6112929" cy="3271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 defTabSz="4556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 defTabSz="4556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 defTabSz="4556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 defTabSz="455613" eaLnBrk="0"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ctr" defTabSz="455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ctr" defTabSz="455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ctr" defTabSz="455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ctr" defTabSz="4556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l" latinLnBrk="1"/>
            <a:r>
              <a:rPr lang="ko-KR" altLang="en-US" sz="1476" b="1" dirty="0">
                <a:ea typeface="굴림" panose="020B0600000101010101" pitchFamily="50" charset="-127"/>
              </a:rPr>
              <a:t>우리가 </a:t>
            </a:r>
            <a:r>
              <a:rPr lang="ko-KR" altLang="en-US" sz="1476" b="1" dirty="0" err="1">
                <a:ea typeface="굴림" panose="020B0600000101010101" pitchFamily="50" charset="-127"/>
              </a:rPr>
              <a:t>주인이되어</a:t>
            </a:r>
            <a:r>
              <a:rPr lang="ko-KR" altLang="en-US" sz="1476" b="1" dirty="0">
                <a:ea typeface="굴림" panose="020B0600000101010101" pitchFamily="50" charset="-127"/>
              </a:rPr>
              <a:t>  만드는 마을학교라면 </a:t>
            </a:r>
            <a:endParaRPr lang="en-US" altLang="ko-KR" sz="1476" b="1" dirty="0">
              <a:ea typeface="굴림" panose="020B0600000101010101" pitchFamily="50" charset="-127"/>
            </a:endParaRPr>
          </a:p>
          <a:p>
            <a:pPr algn="l" latinLnBrk="1"/>
            <a:r>
              <a:rPr lang="ko-KR" altLang="en-US" sz="1476" b="1" dirty="0">
                <a:ea typeface="굴림" panose="020B0600000101010101" pitchFamily="50" charset="-127"/>
              </a:rPr>
              <a:t>우리 마을 공동체에서 느리더라도 자주성과 </a:t>
            </a:r>
            <a:r>
              <a:rPr lang="ko-KR" altLang="en-US" sz="1476" b="1" dirty="0" err="1">
                <a:ea typeface="굴림" panose="020B0600000101010101" pitchFamily="50" charset="-127"/>
              </a:rPr>
              <a:t>공생성을</a:t>
            </a:r>
            <a:r>
              <a:rPr lang="ko-KR" altLang="en-US" sz="1476" b="1" dirty="0">
                <a:ea typeface="굴림" panose="020B0600000101010101" pitchFamily="50" charset="-127"/>
              </a:rPr>
              <a:t> 갖고 스스로 제도를 만들고</a:t>
            </a:r>
            <a:r>
              <a:rPr lang="en-US" altLang="ko-KR" sz="1476" b="1" dirty="0">
                <a:ea typeface="굴림" panose="020B0600000101010101" pitchFamily="50" charset="-127"/>
              </a:rPr>
              <a:t>, </a:t>
            </a:r>
            <a:r>
              <a:rPr lang="ko-KR" altLang="en-US" sz="1476" b="1" dirty="0">
                <a:ea typeface="굴림" panose="020B0600000101010101" pitchFamily="50" charset="-127"/>
              </a:rPr>
              <a:t>변화 시켜 </a:t>
            </a:r>
            <a:r>
              <a:rPr lang="ko-KR" altLang="en-US" sz="1476" b="1" dirty="0" err="1">
                <a:ea typeface="굴림" panose="020B0600000101010101" pitchFamily="50" charset="-127"/>
              </a:rPr>
              <a:t>나갈수있을거라는</a:t>
            </a:r>
            <a:r>
              <a:rPr lang="ko-KR" altLang="en-US" sz="1476" b="1" dirty="0">
                <a:ea typeface="굴림" panose="020B0600000101010101" pitchFamily="50" charset="-127"/>
              </a:rPr>
              <a:t> 확신이 있습니다</a:t>
            </a:r>
            <a:r>
              <a:rPr lang="en-US" altLang="ko-KR" sz="1476" b="1" dirty="0">
                <a:ea typeface="굴림" panose="020B0600000101010101" pitchFamily="50" charset="-127"/>
              </a:rPr>
              <a:t>. </a:t>
            </a:r>
          </a:p>
          <a:p>
            <a:pPr algn="l" latinLnBrk="1"/>
            <a:endParaRPr lang="en-US" altLang="ko-KR" sz="1476" b="1" dirty="0">
              <a:ea typeface="굴림" panose="020B0600000101010101" pitchFamily="50" charset="-127"/>
            </a:endParaRPr>
          </a:p>
          <a:p>
            <a:pPr algn="l" eaLnBrk="1" latinLnBrk="1"/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앞으로도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마을학교안에서운영되는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활동이나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외부와의 연계되는 프로그램에 지속적으로 환경을 위한 활동을 접목시켜 진행할 예정입니다</a:t>
            </a:r>
            <a:endParaRPr lang="en-US" altLang="ko-KR" sz="1476" b="1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algn="l" eaLnBrk="1" latinLnBrk="1"/>
            <a:endParaRPr lang="en-US" altLang="ko-KR" sz="1476" b="1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  <a:p>
            <a:pPr algn="l" eaLnBrk="1" latinLnBrk="1"/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서로배우기위해 한데 모인 공동체라면 뭐든 학교다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라고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할수있지만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</a:p>
          <a:p>
            <a:pPr algn="l" eaLnBrk="1" latinLnBrk="1"/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모두의에너지자립마을학교는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그안에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우리가사는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지구를 좀더 건강하게 하고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활동의 가치를 </a:t>
            </a:r>
            <a:r>
              <a:rPr lang="ko-KR" altLang="en-US" sz="1476" b="1" dirty="0" err="1">
                <a:latin typeface="맑은 고딕" panose="020B0503020000020004" pitchFamily="50" charset="-127"/>
                <a:ea typeface="굴림" panose="020B0600000101010101" pitchFamily="50" charset="-127"/>
              </a:rPr>
              <a:t>나누기위해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지역주민들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아이들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환경단체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지자체와 함께 고민하고 연대하며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가려고 합니다</a:t>
            </a:r>
            <a:r>
              <a:rPr lang="en-US" altLang="ko-KR" sz="1476" b="1" dirty="0">
                <a:latin typeface="맑은 고딕" panose="020B0503020000020004" pitchFamily="50" charset="-127"/>
                <a:ea typeface="굴림" panose="020B0600000101010101" pitchFamily="50" charset="-127"/>
              </a:rPr>
              <a:t>. </a:t>
            </a:r>
            <a:endParaRPr lang="en-US" altLang="ko-KR" sz="1476" b="1" dirty="0">
              <a:ea typeface="굴림" panose="020B0600000101010101" pitchFamily="50" charset="-127"/>
            </a:endParaRPr>
          </a:p>
          <a:p>
            <a:pPr algn="l" latinLnBrk="1"/>
            <a:endParaRPr lang="en-US" altLang="ko-KR" sz="1476" b="1" dirty="0">
              <a:ea typeface="굴림" panose="020B0600000101010101" pitchFamily="50" charset="-127"/>
            </a:endParaRPr>
          </a:p>
          <a:p>
            <a:pPr algn="l" latinLnBrk="1"/>
            <a:r>
              <a:rPr lang="ko-KR" altLang="en-US" sz="1476" b="1" dirty="0" err="1">
                <a:ea typeface="굴림" panose="020B0600000101010101" pitchFamily="50" charset="-127"/>
              </a:rPr>
              <a:t>그러할때</a:t>
            </a:r>
            <a:r>
              <a:rPr lang="ko-KR" altLang="en-US" sz="1476" b="1" dirty="0">
                <a:ea typeface="굴림" panose="020B0600000101010101" pitchFamily="50" charset="-127"/>
              </a:rPr>
              <a:t> 교육의 혁명은 </a:t>
            </a:r>
            <a:r>
              <a:rPr lang="ko-KR" altLang="en-US" sz="1476" b="1" dirty="0" err="1">
                <a:ea typeface="굴림" panose="020B0600000101010101" pitchFamily="50" charset="-127"/>
              </a:rPr>
              <a:t>위로부터가</a:t>
            </a:r>
            <a:r>
              <a:rPr lang="ko-KR" altLang="en-US" sz="1476" b="1" dirty="0">
                <a:ea typeface="굴림" panose="020B0600000101010101" pitchFamily="50" charset="-127"/>
              </a:rPr>
              <a:t> 아니라 마땅히 그래야 하듯 아래로부터 </a:t>
            </a:r>
            <a:r>
              <a:rPr lang="ko-KR" altLang="en-US" sz="1476" b="1" dirty="0" err="1">
                <a:ea typeface="굴림" panose="020B0600000101010101" pitchFamily="50" charset="-127"/>
              </a:rPr>
              <a:t>일어날수있지</a:t>
            </a:r>
            <a:r>
              <a:rPr lang="ko-KR" altLang="en-US" sz="1476" b="1" dirty="0">
                <a:ea typeface="굴림" panose="020B0600000101010101" pitchFamily="50" charset="-127"/>
              </a:rPr>
              <a:t> 않을까 합니다</a:t>
            </a:r>
            <a:r>
              <a:rPr lang="en-US" altLang="ko-KR" sz="1476" b="1" dirty="0">
                <a:ea typeface="굴림" panose="020B0600000101010101" pitchFamily="50" charset="-127"/>
              </a:rPr>
              <a:t>.   </a:t>
            </a:r>
            <a:endParaRPr lang="ko-KR" altLang="en-US" sz="1476" b="1" dirty="0"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696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그림 8" descr="아자학교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474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그림 6" descr="모두의에너지로고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98" y="4692272"/>
            <a:ext cx="574291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하트 7"/>
          <p:cNvSpPr/>
          <p:nvPr/>
        </p:nvSpPr>
        <p:spPr bwMode="auto">
          <a:xfrm>
            <a:off x="4609672" y="1140209"/>
            <a:ext cx="417742" cy="341561"/>
          </a:xfrm>
          <a:prstGeom prst="heart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lIns="26787" tIns="26787" rIns="26787" bIns="26787" anchor="ctr"/>
          <a:lstStyle/>
          <a:p>
            <a:pPr marL="180802" defTabSz="308033">
              <a:defRPr/>
            </a:pPr>
            <a:endParaRPr lang="ko-KR" altLang="en-US" sz="949" dirty="0">
              <a:solidFill>
                <a:srgbClr val="FF0000"/>
              </a:solidFill>
            </a:endParaRP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title"/>
          </p:nvPr>
        </p:nvSpPr>
        <p:spPr>
          <a:xfrm>
            <a:off x="2085640" y="0"/>
            <a:ext cx="4215092" cy="863110"/>
          </a:xfrm>
        </p:spPr>
        <p:txBody>
          <a:bodyPr anchor="t"/>
          <a:lstStyle/>
          <a:p>
            <a:pPr eaLnBrk="1"/>
            <a:r>
              <a:rPr lang="ko-KR" altLang="ko-KR" dirty="0" smtClean="0">
                <a:latin typeface="HY동녘B" pitchFamily="18" charset="-127"/>
                <a:ea typeface="HY동녘B" pitchFamily="18" charset="-127"/>
              </a:rPr>
              <a:t>감사합니다</a:t>
            </a:r>
          </a:p>
        </p:txBody>
      </p:sp>
      <p:sp>
        <p:nvSpPr>
          <p:cNvPr id="11" name="하트 10"/>
          <p:cNvSpPr/>
          <p:nvPr/>
        </p:nvSpPr>
        <p:spPr bwMode="auto">
          <a:xfrm>
            <a:off x="2575378" y="1742963"/>
            <a:ext cx="417742" cy="341561"/>
          </a:xfrm>
          <a:prstGeom prst="heart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lIns="26787" tIns="26787" rIns="26787" bIns="26787" anchor="ctr"/>
          <a:lstStyle/>
          <a:p>
            <a:pPr marL="180802" defTabSz="308033">
              <a:defRPr/>
            </a:pPr>
            <a:endParaRPr lang="ko-KR" altLang="en-US" sz="949" dirty="0">
              <a:solidFill>
                <a:srgbClr val="FF0000"/>
              </a:solidFill>
            </a:endParaRPr>
          </a:p>
        </p:txBody>
      </p:sp>
      <p:sp>
        <p:nvSpPr>
          <p:cNvPr id="12" name="하트 11"/>
          <p:cNvSpPr/>
          <p:nvPr/>
        </p:nvSpPr>
        <p:spPr bwMode="auto">
          <a:xfrm>
            <a:off x="6267245" y="1780636"/>
            <a:ext cx="417742" cy="341561"/>
          </a:xfrm>
          <a:prstGeom prst="heart">
            <a:avLst/>
          </a:prstGeom>
          <a:solidFill>
            <a:srgbClr val="C00000"/>
          </a:solidFill>
          <a:ln>
            <a:noFill/>
          </a:ln>
          <a:effectLst/>
          <a:extLst/>
        </p:spPr>
        <p:txBody>
          <a:bodyPr lIns="26787" tIns="26787" rIns="26787" bIns="26787" anchor="ctr"/>
          <a:lstStyle/>
          <a:p>
            <a:pPr marL="180802" defTabSz="308033">
              <a:defRPr/>
            </a:pPr>
            <a:endParaRPr lang="ko-KR" altLang="en-US" sz="949" dirty="0">
              <a:solidFill>
                <a:srgbClr val="FF0000"/>
              </a:solidFill>
            </a:endParaRPr>
          </a:p>
        </p:txBody>
      </p:sp>
      <p:pic>
        <p:nvPicPr>
          <p:cNvPr id="49160" name="그림 6" descr="모두의에너지로고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487" y="4692272"/>
            <a:ext cx="573453" cy="451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01135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2433</Words>
  <Application>Microsoft Office PowerPoint</Application>
  <PresentationFormat>화면 슬라이드 쇼(16:9)</PresentationFormat>
  <Paragraphs>473</Paragraphs>
  <Slides>63</Slides>
  <Notes>34</Notes>
  <HiddenSlides>0</HiddenSlides>
  <MMClips>0</MMClips>
  <ScaleCrop>false</ScaleCrop>
  <HeadingPairs>
    <vt:vector size="6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63</vt:i4>
      </vt:variant>
    </vt:vector>
  </HeadingPairs>
  <TitlesOfParts>
    <vt:vector size="82" baseType="lpstr">
      <vt:lpstr>08서울남산체 M</vt:lpstr>
      <vt:lpstr>08서울한강체 M</vt:lpstr>
      <vt:lpstr>a피오피네모</vt:lpstr>
      <vt:lpstr>a피오피버블</vt:lpstr>
      <vt:lpstr>Helvetica Light</vt:lpstr>
      <vt:lpstr>HY견고딕</vt:lpstr>
      <vt:lpstr>HY동녘B</vt:lpstr>
      <vt:lpstr>HY동녘M</vt:lpstr>
      <vt:lpstr>MD아롱체</vt:lpstr>
      <vt:lpstr>굴림</vt:lpstr>
      <vt:lpstr>다온폰트 청춘단단</vt:lpstr>
      <vt:lpstr>돋움</vt:lpstr>
      <vt:lpstr>맑은 고딕</vt:lpstr>
      <vt:lpstr>한컴 윤고딕 240</vt:lpstr>
      <vt:lpstr>함초롬바탕</vt:lpstr>
      <vt:lpstr>Arial</vt:lpstr>
      <vt:lpstr>Arial Black</vt:lpstr>
      <vt:lpstr>Symbol</vt:lpstr>
      <vt:lpstr>Office 테마</vt:lpstr>
      <vt:lpstr>PowerPoint 프레젠테이션</vt:lpstr>
      <vt:lpstr> 마을의 안녕을 위한  기후위기 대응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마을과 함께하는 마을교사</vt:lpstr>
      <vt:lpstr>PowerPoint 프레젠테이션</vt:lpstr>
      <vt:lpstr>인적 자원</vt:lpstr>
      <vt:lpstr>공간 자원</vt:lpstr>
      <vt:lpstr>PowerPoint 프레젠테이션</vt:lpstr>
      <vt:lpstr>자연 자원</vt:lpstr>
      <vt:lpstr>PowerPoint 프레젠테이션</vt:lpstr>
      <vt:lpstr>PowerPoint 프레젠테이션</vt:lpstr>
      <vt:lpstr>모두의 에너지자립마을학교 </vt:lpstr>
      <vt:lpstr>PowerPoint 프레젠테이션</vt:lpstr>
      <vt:lpstr>모두의에너지자립마을학교</vt:lpstr>
      <vt:lpstr>모두의에너지자립마을학교 목표</vt:lpstr>
      <vt:lpstr>PowerPoint 프레젠테이션</vt:lpstr>
      <vt:lpstr>모두의에너지자립마을학교 수업내용</vt:lpstr>
      <vt:lpstr>모두의에너지자립마을학교 마을교사 선언문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119</cp:revision>
  <dcterms:created xsi:type="dcterms:W3CDTF">2019-03-25T09:23:13Z</dcterms:created>
  <dcterms:modified xsi:type="dcterms:W3CDTF">2021-06-24T01:50:08Z</dcterms:modified>
</cp:coreProperties>
</file>